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2"/>
  </p:sldMasterIdLst>
  <p:notesMasterIdLst>
    <p:notesMasterId r:id="rId45"/>
  </p:notesMasterIdLst>
  <p:sldIdLst>
    <p:sldId id="258" r:id="rId3"/>
    <p:sldId id="3686445" r:id="rId4"/>
    <p:sldId id="3686515" r:id="rId5"/>
    <p:sldId id="3686516" r:id="rId6"/>
    <p:sldId id="3686517" r:id="rId7"/>
    <p:sldId id="3686518" r:id="rId8"/>
    <p:sldId id="3686549" r:id="rId9"/>
    <p:sldId id="1198" r:id="rId10"/>
    <p:sldId id="3686519" r:id="rId11"/>
    <p:sldId id="3686520" r:id="rId12"/>
    <p:sldId id="3686521" r:id="rId13"/>
    <p:sldId id="3686523" r:id="rId14"/>
    <p:sldId id="3686522" r:id="rId15"/>
    <p:sldId id="3686524" r:id="rId16"/>
    <p:sldId id="3686525" r:id="rId17"/>
    <p:sldId id="3686526" r:id="rId18"/>
    <p:sldId id="3686527" r:id="rId19"/>
    <p:sldId id="3686528" r:id="rId20"/>
    <p:sldId id="3686529" r:id="rId21"/>
    <p:sldId id="3686533" r:id="rId22"/>
    <p:sldId id="3686532" r:id="rId23"/>
    <p:sldId id="3686534" r:id="rId24"/>
    <p:sldId id="3686535" r:id="rId25"/>
    <p:sldId id="3686536" r:id="rId26"/>
    <p:sldId id="3686537" r:id="rId27"/>
    <p:sldId id="3686538" r:id="rId28"/>
    <p:sldId id="3686539" r:id="rId29"/>
    <p:sldId id="3686540" r:id="rId30"/>
    <p:sldId id="3686558" r:id="rId31"/>
    <p:sldId id="3686541" r:id="rId32"/>
    <p:sldId id="3686554" r:id="rId33"/>
    <p:sldId id="3686556" r:id="rId34"/>
    <p:sldId id="3686557" r:id="rId35"/>
    <p:sldId id="3686547" r:id="rId36"/>
    <p:sldId id="3686555" r:id="rId37"/>
    <p:sldId id="3686542" r:id="rId38"/>
    <p:sldId id="3686543" r:id="rId39"/>
    <p:sldId id="3686544" r:id="rId40"/>
    <p:sldId id="3686552" r:id="rId41"/>
    <p:sldId id="3686553" r:id="rId42"/>
    <p:sldId id="3686550" r:id="rId43"/>
    <p:sldId id="3686497" r:id="rId44"/>
  </p:sldIdLst>
  <p:sldSz cx="12801600" cy="7200900"/>
  <p:notesSz cx="6797675" cy="9928225"/>
  <p:custDataLst>
    <p:tags r:id="rId46"/>
  </p:custDataLst>
  <p:defaultTextStyle>
    <a:defPPr>
      <a:defRPr lang="zh-CN"/>
    </a:defPPr>
    <a:lvl1pPr marL="0" lvl="0" indent="0" algn="l" defTabSz="1141730" rtl="0" eaLnBrk="0" fontAlgn="base" latinLnBrk="0" hangingPunct="0">
      <a:lnSpc>
        <a:spcPct val="100000"/>
      </a:lnSpc>
      <a:spcBef>
        <a:spcPct val="0"/>
      </a:spcBef>
      <a:spcAft>
        <a:spcPct val="0"/>
      </a:spcAft>
      <a:buNone/>
      <a:defRPr sz="2200" b="0" i="0" u="none" kern="1200" baseline="0">
        <a:solidFill>
          <a:schemeClr val="tx1"/>
        </a:solidFill>
        <a:latin typeface="Calibri" panose="020F0502020204030204" pitchFamily="34" charset="0"/>
        <a:ea typeface="宋体" panose="02010600030101010101" pitchFamily="2" charset="-122"/>
        <a:cs typeface="+mn-cs"/>
      </a:defRPr>
    </a:lvl1pPr>
    <a:lvl2pPr marL="570230" lvl="1" indent="-113030" algn="l" defTabSz="1141730" rtl="0" eaLnBrk="0" fontAlgn="base" latinLnBrk="0" hangingPunct="0">
      <a:lnSpc>
        <a:spcPct val="100000"/>
      </a:lnSpc>
      <a:spcBef>
        <a:spcPct val="0"/>
      </a:spcBef>
      <a:spcAft>
        <a:spcPct val="0"/>
      </a:spcAft>
      <a:buNone/>
      <a:defRPr sz="2200" b="0" i="0" u="none" kern="1200" baseline="0">
        <a:solidFill>
          <a:schemeClr val="tx1"/>
        </a:solidFill>
        <a:latin typeface="Calibri" panose="020F0502020204030204" pitchFamily="34" charset="0"/>
        <a:ea typeface="宋体" panose="02010600030101010101" pitchFamily="2" charset="-122"/>
        <a:cs typeface="+mn-cs"/>
      </a:defRPr>
    </a:lvl2pPr>
    <a:lvl3pPr marL="1141730" lvl="2" indent="-227330" algn="l" defTabSz="1141730" rtl="0" eaLnBrk="0" fontAlgn="base" latinLnBrk="0" hangingPunct="0">
      <a:lnSpc>
        <a:spcPct val="100000"/>
      </a:lnSpc>
      <a:spcBef>
        <a:spcPct val="0"/>
      </a:spcBef>
      <a:spcAft>
        <a:spcPct val="0"/>
      </a:spcAft>
      <a:buNone/>
      <a:defRPr sz="2200" b="0" i="0" u="none" kern="1200" baseline="0">
        <a:solidFill>
          <a:schemeClr val="tx1"/>
        </a:solidFill>
        <a:latin typeface="Calibri" panose="020F0502020204030204" pitchFamily="34" charset="0"/>
        <a:ea typeface="宋体" panose="02010600030101010101" pitchFamily="2" charset="-122"/>
        <a:cs typeface="+mn-cs"/>
      </a:defRPr>
    </a:lvl3pPr>
    <a:lvl4pPr marL="1711325" lvl="3" indent="-339725" algn="l" defTabSz="1141730" rtl="0" eaLnBrk="0" fontAlgn="base" latinLnBrk="0" hangingPunct="0">
      <a:lnSpc>
        <a:spcPct val="100000"/>
      </a:lnSpc>
      <a:spcBef>
        <a:spcPct val="0"/>
      </a:spcBef>
      <a:spcAft>
        <a:spcPct val="0"/>
      </a:spcAft>
      <a:buNone/>
      <a:defRPr sz="2200" b="0" i="0" u="none" kern="1200" baseline="0">
        <a:solidFill>
          <a:schemeClr val="tx1"/>
        </a:solidFill>
        <a:latin typeface="Calibri" panose="020F0502020204030204" pitchFamily="34" charset="0"/>
        <a:ea typeface="宋体" panose="02010600030101010101" pitchFamily="2" charset="-122"/>
        <a:cs typeface="+mn-cs"/>
      </a:defRPr>
    </a:lvl4pPr>
    <a:lvl5pPr marL="2282825" lvl="4" indent="-454025" algn="l" defTabSz="1141730" rtl="0" eaLnBrk="0" fontAlgn="base" latinLnBrk="0" hangingPunct="0">
      <a:lnSpc>
        <a:spcPct val="100000"/>
      </a:lnSpc>
      <a:spcBef>
        <a:spcPct val="0"/>
      </a:spcBef>
      <a:spcAft>
        <a:spcPct val="0"/>
      </a:spcAft>
      <a:buNone/>
      <a:defRPr sz="2200"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454025" algn="l" defTabSz="1141730" rtl="0" eaLnBrk="0" fontAlgn="base" latinLnBrk="0" hangingPunct="0">
      <a:lnSpc>
        <a:spcPct val="100000"/>
      </a:lnSpc>
      <a:spcBef>
        <a:spcPct val="0"/>
      </a:spcBef>
      <a:spcAft>
        <a:spcPct val="0"/>
      </a:spcAft>
      <a:buNone/>
      <a:defRPr sz="2200"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454025" algn="l" defTabSz="1141730" rtl="0" eaLnBrk="0" fontAlgn="base" latinLnBrk="0" hangingPunct="0">
      <a:lnSpc>
        <a:spcPct val="100000"/>
      </a:lnSpc>
      <a:spcBef>
        <a:spcPct val="0"/>
      </a:spcBef>
      <a:spcAft>
        <a:spcPct val="0"/>
      </a:spcAft>
      <a:buNone/>
      <a:defRPr sz="2200"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454025" algn="l" defTabSz="1141730" rtl="0" eaLnBrk="0" fontAlgn="base" latinLnBrk="0" hangingPunct="0">
      <a:lnSpc>
        <a:spcPct val="100000"/>
      </a:lnSpc>
      <a:spcBef>
        <a:spcPct val="0"/>
      </a:spcBef>
      <a:spcAft>
        <a:spcPct val="0"/>
      </a:spcAft>
      <a:buNone/>
      <a:defRPr sz="2200"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454025" algn="l" defTabSz="1141730" rtl="0" eaLnBrk="0" fontAlgn="base" latinLnBrk="0" hangingPunct="0">
      <a:lnSpc>
        <a:spcPct val="100000"/>
      </a:lnSpc>
      <a:spcBef>
        <a:spcPct val="0"/>
      </a:spcBef>
      <a:spcAft>
        <a:spcPct val="0"/>
      </a:spcAft>
      <a:buNone/>
      <a:defRPr sz="2200" b="0" i="0" u="none" kern="1200" baseline="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52" userDrawn="1">
          <p15:clr>
            <a:srgbClr val="A4A3A4"/>
          </p15:clr>
        </p15:guide>
        <p15:guide id="2" pos="402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uyuan DENG" initials="XD" lastIdx="1" clrIdx="0"/>
  <p:cmAuthor id="2" name="Betty Mo" initials="BM" lastIdx="1" clrIdx="1"/>
  <p:cmAuthor id="3" name="黄聃" initials="黄聃"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E81BD"/>
    <a:srgbClr val="0432FF"/>
    <a:srgbClr val="A4EAD8"/>
    <a:srgbClr val="D0E3EA"/>
    <a:srgbClr val="FF40FF"/>
    <a:srgbClr val="FFFFFF"/>
    <a:srgbClr val="FFFF66"/>
    <a:srgbClr val="E9F1F5"/>
    <a:srgbClr val="B9CDE5"/>
    <a:srgbClr val="95B3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86" autoAdjust="0"/>
    <p:restoredTop sz="87075" autoAdjust="0"/>
  </p:normalViewPr>
  <p:slideViewPr>
    <p:cSldViewPr showGuides="1">
      <p:cViewPr varScale="1">
        <p:scale>
          <a:sx n="71" d="100"/>
          <a:sy n="71" d="100"/>
        </p:scale>
        <p:origin x="1258" y="67"/>
      </p:cViewPr>
      <p:guideLst>
        <p:guide orient="horz" pos="2252"/>
        <p:guide pos="402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342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6412"/>
          </a:xfrm>
          <a:prstGeom prst="rect">
            <a:avLst/>
          </a:prstGeom>
        </p:spPr>
        <p:txBody>
          <a:bodyPr vert="horz" lIns="91440" tIns="45720" rIns="91440" bIns="45720" rtlCol="0"/>
          <a:lstStyle>
            <a:lvl1pPr algn="l" eaLnBrk="1" hangingPunct="1">
              <a:defRPr sz="1200">
                <a:latin typeface="Calibri" panose="020F0502020204030204" pitchFamily="34" charset="0"/>
                <a:ea typeface="宋体" panose="02010600030101010101" pitchFamily="2" charset="-122"/>
                <a:cs typeface="+mn-cs"/>
              </a:defRPr>
            </a:lvl1pPr>
          </a:lstStyle>
          <a:p>
            <a:pPr marL="0" marR="0" lvl="0" indent="0" algn="l" defTabSz="114173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3" name="日期占位符 2"/>
          <p:cNvSpPr>
            <a:spLocks noGrp="1"/>
          </p:cNvSpPr>
          <p:nvPr>
            <p:ph type="dt" idx="1"/>
          </p:nvPr>
        </p:nvSpPr>
        <p:spPr>
          <a:xfrm>
            <a:off x="3850836" y="0"/>
            <a:ext cx="2945659" cy="496412"/>
          </a:xfrm>
          <a:prstGeom prst="rect">
            <a:avLst/>
          </a:prstGeom>
        </p:spPr>
        <p:txBody>
          <a:bodyPr vert="horz" wrap="square" lIns="91440" tIns="45720" rIns="91440" bIns="45720" numCol="1" anchor="t" anchorCtr="0" compatLnSpc="1"/>
          <a:lstStyle>
            <a:lvl1pPr algn="r" eaLnBrk="1" hangingPunct="1">
              <a:defRPr sz="1200"/>
            </a:lvl1pPr>
          </a:lstStyle>
          <a:p>
            <a:pPr marL="0" marR="0" lvl="0" indent="0" algn="r" defTabSz="1141730" rtl="0" eaLnBrk="1" fontAlgn="base" latinLnBrk="0" hangingPunct="1">
              <a:lnSpc>
                <a:spcPct val="100000"/>
              </a:lnSpc>
              <a:spcBef>
                <a:spcPct val="0"/>
              </a:spcBef>
              <a:spcAft>
                <a:spcPct val="0"/>
              </a:spcAft>
              <a:buClrTx/>
              <a:buSzTx/>
              <a:buFontTx/>
              <a:buNone/>
              <a:defRPr/>
            </a:pPr>
            <a:fld id="{DE0D72EB-56EB-4991-A892-A5CE144BC12E}" type="datetimeFigureOut">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2026/05/16</a:t>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1"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endParaRPr>
          </a:p>
        </p:txBody>
      </p:sp>
      <p:sp>
        <p:nvSpPr>
          <p:cNvPr id="5" name="备注占位符 4"/>
          <p:cNvSpPr>
            <a:spLocks noGrp="1"/>
          </p:cNvSpPr>
          <p:nvPr>
            <p:ph type="body" sz="quarter" idx="3"/>
          </p:nvPr>
        </p:nvSpPr>
        <p:spPr>
          <a:xfrm>
            <a:off x="679768" y="4715907"/>
            <a:ext cx="5438140" cy="4467702"/>
          </a:xfrm>
          <a:prstGeom prst="rect">
            <a:avLst/>
          </a:prstGeom>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1"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1" lang="zh-CN" altLang="en-US" sz="1200" b="0" i="0" u="none" strike="noStrike" kern="1200" cap="none" spc="0" normalizeH="0" baseline="0" noProof="0">
                <a:ln>
                  <a:noFill/>
                </a:ln>
                <a:solidFill>
                  <a:schemeClr val="tx1"/>
                </a:solidFill>
                <a:effectLst/>
                <a:uLnTx/>
                <a:uFillTx/>
                <a:latin typeface="+mn-lt"/>
                <a:ea typeface="+mn-ea"/>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1" lang="zh-CN" altLang="en-US" sz="1200" b="0" i="0" u="none" strike="noStrike" kern="1200" cap="none" spc="0" normalizeH="0" baseline="0" noProof="0">
                <a:ln>
                  <a:noFill/>
                </a:ln>
                <a:solidFill>
                  <a:schemeClr val="tx1"/>
                </a:solidFill>
                <a:effectLst/>
                <a:uLnTx/>
                <a:uFillTx/>
                <a:latin typeface="+mn-lt"/>
                <a:ea typeface="+mn-ea"/>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1" lang="zh-CN" altLang="en-US" sz="1200" b="0" i="0" u="none" strike="noStrike" kern="1200" cap="none" spc="0" normalizeH="0" baseline="0" noProof="0">
                <a:ln>
                  <a:noFill/>
                </a:ln>
                <a:solidFill>
                  <a:schemeClr val="tx1"/>
                </a:solidFill>
                <a:effectLst/>
                <a:uLnTx/>
                <a:uFillTx/>
                <a:latin typeface="+mn-lt"/>
                <a:ea typeface="+mn-ea"/>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1" lang="zh-CN" altLang="en-US" sz="1200" b="0" i="0" u="none" strike="noStrike" kern="1200" cap="none" spc="0" normalizeH="0" baseline="0" noProof="0">
                <a:ln>
                  <a:noFill/>
                </a:ln>
                <a:solidFill>
                  <a:schemeClr val="tx1"/>
                </a:solidFill>
                <a:effectLst/>
                <a:uLnTx/>
                <a:uFillTx/>
                <a:latin typeface="+mn-lt"/>
                <a:ea typeface="+mn-ea"/>
                <a:cs typeface="+mn-cs"/>
              </a:rPr>
              <a:t>第五级</a:t>
            </a:r>
          </a:p>
        </p:txBody>
      </p:sp>
      <p:sp>
        <p:nvSpPr>
          <p:cNvPr id="6" name="页脚占位符 5"/>
          <p:cNvSpPr>
            <a:spLocks noGrp="1"/>
          </p:cNvSpPr>
          <p:nvPr>
            <p:ph type="ftr" sz="quarter" idx="4"/>
          </p:nvPr>
        </p:nvSpPr>
        <p:spPr>
          <a:xfrm>
            <a:off x="0" y="9429516"/>
            <a:ext cx="2945659" cy="496412"/>
          </a:xfrm>
          <a:prstGeom prst="rect">
            <a:avLst/>
          </a:prstGeom>
        </p:spPr>
        <p:txBody>
          <a:bodyPr vert="horz" lIns="91440" tIns="45720" rIns="91440" bIns="45720" rtlCol="0" anchor="b"/>
          <a:lstStyle>
            <a:lvl1pPr algn="l" eaLnBrk="1" hangingPunct="1">
              <a:defRPr sz="1200">
                <a:latin typeface="Calibri" panose="020F0502020204030204" pitchFamily="34" charset="0"/>
                <a:ea typeface="宋体" panose="02010600030101010101" pitchFamily="2" charset="-122"/>
                <a:cs typeface="+mn-cs"/>
              </a:defRPr>
            </a:lvl1pPr>
          </a:lstStyle>
          <a:p>
            <a:pPr marL="0" marR="0" lvl="0" indent="0" algn="l" defTabSz="114173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50836" y="9429516"/>
            <a:ext cx="2945659" cy="496412"/>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1141730" rtl="0" eaLnBrk="1" fontAlgn="base" latinLnBrk="0" hangingPunct="1">
              <a:lnSpc>
                <a:spcPct val="100000"/>
              </a:lnSpc>
              <a:spcBef>
                <a:spcPct val="0"/>
              </a:spcBef>
              <a:spcAft>
                <a:spcPct val="0"/>
              </a:spcAft>
              <a:buClrTx/>
              <a:buSzTx/>
              <a:buFontTx/>
              <a:buNone/>
              <a:defRPr/>
            </a:pPr>
            <a:fld id="{07B66D08-2390-484F-8BCE-1AC42F82CB25}" type="slidenum">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a:t>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mn-lt"/>
        <a:ea typeface="+mn-ea"/>
        <a:cs typeface="宋体" panose="02010600030101010101" pitchFamily="2" charset="-122"/>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271292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489530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734837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529837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95517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727130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9009395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853121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09238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8F4C4-ABD3-413B-AAD9-BF3BE2EE034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5401092-D5BB-1154-158F-BD87A1765F3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F749D96-0CB6-EEC9-BD1E-A64E48DDD88C}"/>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153446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6AD46-B767-BD86-BE81-3F49CA56EA0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A693409-8E8A-1388-FC16-919948253CC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59696B2-02CE-E165-B6EF-4C0F53FBF523}"/>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112297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20420-7686-A968-8E3A-0728A6BDBBA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406F770-14C8-249C-B37C-6DC7499802F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7EFC880-EA4B-DE28-DDB6-671D83E3D039}"/>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765973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8334321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16685-3869-3BCA-01F3-C6613EBF3A6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634A429-BCD7-A4D2-3DB5-67208A71B300}"/>
              </a:ext>
            </a:extLst>
          </p:cNvPr>
          <p:cNvSpPr>
            <a:spLocks noGrp="1" noRot="1" noChangeAspect="1"/>
          </p:cNvSpPr>
          <p:nvPr>
            <p:ph type="sldImg"/>
          </p:nvPr>
        </p:nvSpPr>
        <p:spPr>
          <a:xfrm>
            <a:off x="2286000" y="514350"/>
            <a:ext cx="4572000" cy="2571750"/>
          </a:xfrm>
        </p:spPr>
      </p:sp>
      <p:sp>
        <p:nvSpPr>
          <p:cNvPr id="3" name="备注占位符 2">
            <a:extLst>
              <a:ext uri="{FF2B5EF4-FFF2-40B4-BE49-F238E27FC236}">
                <a16:creationId xmlns:a16="http://schemas.microsoft.com/office/drawing/2014/main" id="{254D6564-5EC6-C896-7A21-27D39A79290E}"/>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0845586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909394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9014199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439260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AE183-899D-8BEE-021C-2FDBC947291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A01CFF1-8DC9-9375-08B2-FC025EBE973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4C0CF7F-501B-AFE3-D011-EFA9DB48C6D9}"/>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790445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DD9EF-FA5B-61D9-8B7B-3FF89B9F7EE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41A3EFB-5CA2-F6DD-C54A-C19A598298C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2CFCFC4-F370-F766-00F2-2BFAADFF42BF}"/>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7325830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277A-A914-CAE0-A3A7-4C87FBB146D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8F028B4-470D-F2B2-FEE0-1BA33CD38C2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1696B62-26A9-2798-F921-A13DDCCADF58}"/>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054016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632721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228050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547413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29679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11684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740924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564931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504256" y="143346"/>
            <a:ext cx="10369155" cy="575776"/>
          </a:xfrm>
          <a:prstGeom prst="rect">
            <a:avLst/>
          </a:prstGeom>
        </p:spPr>
        <p:txBody>
          <a:bodyPr/>
          <a:lstStyle>
            <a:lvl1pPr>
              <a:defRPr lang="zh-CN" altLang="en-US" sz="3600" b="1" i="0" u="none" kern="1200" baseline="0" dirty="0">
                <a:solidFill>
                  <a:srgbClr val="002060"/>
                </a:solidFill>
                <a:latin typeface="微软雅黑" panose="020B0503020204020204" pitchFamily="34" charset="-122"/>
                <a:ea typeface="微软雅黑" panose="020B0503020204020204" pitchFamily="34" charset="-122"/>
                <a:cs typeface="+mn-cs"/>
              </a:defRPr>
            </a:lvl1pPr>
          </a:lstStyle>
          <a:p>
            <a:r>
              <a:rPr lang="en-US" altLang="zh-CN" dirty="0"/>
              <a:t>Click to edit Master title style</a:t>
            </a:r>
            <a:endParaRPr lang="zh-CN" altLang="en-US" dirty="0"/>
          </a:p>
        </p:txBody>
      </p:sp>
      <p:sp>
        <p:nvSpPr>
          <p:cNvPr id="3" name="内容占位符 2"/>
          <p:cNvSpPr>
            <a:spLocks noGrp="1"/>
          </p:cNvSpPr>
          <p:nvPr>
            <p:ph idx="1" hasCustomPrompt="1"/>
          </p:nvPr>
        </p:nvSpPr>
        <p:spPr>
          <a:xfrm>
            <a:off x="480000" y="971999"/>
            <a:ext cx="11808000" cy="5364000"/>
          </a:xfrm>
          <a:prstGeom prst="rect">
            <a:avLst/>
          </a:prstGeom>
        </p:spPr>
        <p:txBody>
          <a:bodyPr/>
          <a:lstStyle>
            <a:lvl1pPr marL="0" indent="-349250" algn="l" rtl="0" eaLnBrk="1" fontAlgn="base" hangingPunct="1">
              <a:lnSpc>
                <a:spcPct val="120000"/>
              </a:lnSpc>
              <a:spcBef>
                <a:spcPts val="0"/>
              </a:spcBef>
              <a:spcAft>
                <a:spcPct val="0"/>
              </a:spcAft>
              <a:buClr>
                <a:srgbClr val="C00000"/>
              </a:buClr>
              <a:buFont typeface="Wingdings" panose="05000000000000000000" pitchFamily="2" charset="2"/>
              <a:buChar char="p"/>
              <a:defRPr kumimoji="1" lang="zh-CN" altLang="en-US" sz="2800" b="1" kern="1200" dirty="0">
                <a:solidFill>
                  <a:srgbClr val="0070C0"/>
                </a:solidFill>
                <a:latin typeface="微软雅黑" panose="020B0503020204020204" pitchFamily="34" charset="-122"/>
                <a:ea typeface="微软雅黑" panose="020B0503020204020204" pitchFamily="34" charset="-122"/>
                <a:cs typeface="+mn-cs"/>
              </a:defRPr>
            </a:lvl1pPr>
            <a:lvl2pPr marL="502920" indent="-274320">
              <a:lnSpc>
                <a:spcPct val="125000"/>
              </a:lnSpc>
              <a:spcBef>
                <a:spcPts val="300"/>
              </a:spcBef>
              <a:spcAft>
                <a:spcPts val="0"/>
              </a:spcAft>
              <a:buClr>
                <a:srgbClr val="C10000"/>
              </a:buClr>
              <a:buFont typeface="System Font Regular"/>
              <a:buChar char="−"/>
              <a:defRPr kumimoji="1" lang="zh-CN" altLang="en-US" sz="2400" b="0" i="0" u="none" kern="1200" baseline="0" dirty="0">
                <a:solidFill>
                  <a:schemeClr val="tx1"/>
                </a:solidFill>
                <a:latin typeface="微软雅黑" panose="020B0503020204020204" pitchFamily="34" charset="-122"/>
                <a:ea typeface="微软雅黑" panose="020B0503020204020204" pitchFamily="34" charset="-122"/>
                <a:cs typeface="+mn-cs"/>
              </a:defRPr>
            </a:lvl2pPr>
            <a:lvl3pPr marL="548640" indent="-198755">
              <a:lnSpc>
                <a:spcPct val="125000"/>
              </a:lnSpc>
              <a:buClr>
                <a:srgbClr val="C00000"/>
              </a:buClr>
              <a:buFont typeface="Arial" panose="020B0604020202020204" pitchFamily="34" charset="0"/>
              <a:buChar char="•"/>
              <a:defRPr kumimoji="1" lang="zh-CN" altLang="en-US" sz="2200" b="0" i="0" u="none" kern="1200" baseline="0" dirty="0">
                <a:solidFill>
                  <a:srgbClr val="1F497D"/>
                </a:solidFill>
                <a:latin typeface="微软雅黑" panose="020B0503020204020204" pitchFamily="34" charset="-122"/>
                <a:ea typeface="微软雅黑" panose="020B0503020204020204" pitchFamily="34" charset="-122"/>
                <a:cs typeface="宋体" panose="02010600030101010101" pitchFamily="2" charset="-122"/>
              </a:defRPr>
            </a:lvl3pPr>
            <a:lvl4pPr marL="698500" indent="-269875">
              <a:lnSpc>
                <a:spcPct val="125000"/>
              </a:lnSpc>
              <a:spcBef>
                <a:spcPts val="300"/>
              </a:spcBef>
              <a:spcAft>
                <a:spcPts val="300"/>
              </a:spcAft>
              <a:buClr>
                <a:srgbClr val="C00000"/>
              </a:buClr>
              <a:buFont typeface="Wingdings" panose="05000000000000000000" pitchFamily="2" charset="2"/>
              <a:buChar char="Ø"/>
              <a:defRPr kumimoji="1" lang="zh-CN" altLang="en-US" sz="2000" b="0" i="0" u="none" kern="1200" baseline="0" dirty="0">
                <a:solidFill>
                  <a:schemeClr val="tx1"/>
                </a:solidFill>
                <a:latin typeface="微软雅黑" panose="020B0503020204020204" pitchFamily="34" charset="-122"/>
                <a:ea typeface="微软雅黑" panose="020B0503020204020204" pitchFamily="34" charset="-122"/>
                <a:cs typeface="+mn-cs"/>
              </a:defRPr>
            </a:lvl4pPr>
            <a:lvl5pPr marL="806450" indent="-269875">
              <a:lnSpc>
                <a:spcPct val="125000"/>
              </a:lnSpc>
              <a:spcBef>
                <a:spcPts val="25"/>
              </a:spcBef>
              <a:spcAft>
                <a:spcPts val="300"/>
              </a:spcAft>
              <a:buClr>
                <a:srgbClr val="C00000"/>
              </a:buClr>
              <a:buFont typeface="System Font Regular"/>
              <a:buChar char="－"/>
              <a:defRPr sz="1800" b="0"/>
            </a:lvl5pPr>
            <a:lvl6pPr marL="1005840" indent="-201295">
              <a:buClr>
                <a:srgbClr val="C00000"/>
              </a:buClr>
              <a:buFont typeface="Wingdings" panose="05000000000000000000" pitchFamily="2" charset="2"/>
              <a:buChar char="§"/>
              <a:defRPr sz="1800">
                <a:latin typeface="微软雅黑" panose="020B0503020204020204" pitchFamily="34" charset="-122"/>
                <a:ea typeface="微软雅黑" panose="020B0503020204020204" pitchFamily="34" charset="-122"/>
              </a:defRPr>
            </a:lvl6pPr>
          </a:lstStyle>
          <a:p>
            <a:pPr lvl="0"/>
            <a:r>
              <a:rPr lang="zh-CN" altLang="en-US" dirty="0"/>
              <a:t>编辑母版文本样式</a:t>
            </a:r>
            <a:endParaRPr lang="en-US" altLang="zh-CN" dirty="0"/>
          </a:p>
          <a:p>
            <a:pPr lvl="1"/>
            <a:r>
              <a:rPr lang="zh-CN" altLang="en-US" dirty="0"/>
              <a:t>第二级</a:t>
            </a:r>
            <a:endParaRPr lang="en-US" altLang="zh-CN" dirty="0"/>
          </a:p>
          <a:p>
            <a:pPr lvl="2"/>
            <a:r>
              <a:rPr lang="zh-CN" altLang="en-US" dirty="0"/>
              <a:t>第三级</a:t>
            </a:r>
            <a:endParaRPr lang="en-US" altLang="zh-CN" dirty="0"/>
          </a:p>
          <a:p>
            <a:pPr lvl="3"/>
            <a:r>
              <a:rPr lang="zh-CN" altLang="en-US" dirty="0"/>
              <a:t>第四级</a:t>
            </a:r>
            <a:endParaRPr lang="en-US" altLang="zh-CN" dirty="0"/>
          </a:p>
          <a:p>
            <a:pPr lvl="4"/>
            <a:r>
              <a:rPr lang="zh-CN" altLang="en-US" dirty="0"/>
              <a:t>第五级</a:t>
            </a:r>
            <a:endParaRPr lang="en-US" altLang="zh-CN" dirty="0"/>
          </a:p>
          <a:p>
            <a:pPr lvl="5"/>
            <a:r>
              <a:rPr lang="zh-CN" altLang="en-US" dirty="0"/>
              <a:t>第六级</a:t>
            </a:r>
          </a:p>
        </p:txBody>
      </p:sp>
      <p:sp>
        <p:nvSpPr>
          <p:cNvPr id="4"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5"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CA40A734-EF3B-425E-9970-80954DDB0807}" type="slidenum">
              <a:rPr lang="zh-CN" altLang="en-US" smtClean="0"/>
              <a:t>‹#›</a:t>
            </a:fld>
            <a:endParaRPr lang="zh-CN" alt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3"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47694E68-0D6D-410C-8C00-3741D352D069}" type="slidenum">
              <a:rPr lang="zh-CN" altLang="en-US" smtClean="0"/>
              <a:t>‹#›</a:t>
            </a:fld>
            <a:endParaRPr lang="zh-CN" altLang="en-US"/>
          </a:p>
        </p:txBody>
      </p:sp>
    </p:spTree>
    <p:extLst>
      <p:ext uri="{BB962C8B-B14F-4D97-AF65-F5344CB8AC3E}">
        <p14:creationId xmlns:p14="http://schemas.microsoft.com/office/powerpoint/2010/main" val="3368589052"/>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509203" y="5040633"/>
            <a:ext cx="7680960" cy="595075"/>
          </a:xfrm>
          <a:prstGeom prst="rect">
            <a:avLst/>
          </a:prstGeom>
        </p:spPr>
        <p:txBody>
          <a:bodyPr anchor="b"/>
          <a:lstStyle>
            <a:lvl1pPr algn="l">
              <a:defRPr sz="1575" b="1"/>
            </a:lvl1pPr>
          </a:lstStyle>
          <a:p>
            <a:r>
              <a:rPr lang="en-US" altLang="zh-CN"/>
              <a:t>Click to edit Master title style</a:t>
            </a:r>
            <a:endParaRPr lang="zh-CN" altLang="en-US"/>
          </a:p>
        </p:txBody>
      </p:sp>
      <p:sp>
        <p:nvSpPr>
          <p:cNvPr id="3" name="图片占位符 2"/>
          <p:cNvSpPr>
            <a:spLocks noGrp="1"/>
          </p:cNvSpPr>
          <p:nvPr>
            <p:ph type="pic" idx="1"/>
          </p:nvPr>
        </p:nvSpPr>
        <p:spPr>
          <a:xfrm>
            <a:off x="2509203" y="643414"/>
            <a:ext cx="7680960" cy="4320540"/>
          </a:xfrm>
          <a:prstGeom prst="rect">
            <a:avLst/>
          </a:prstGeom>
        </p:spPr>
        <p:txBody>
          <a:bodyPr rtlCol="0">
            <a:normAutofit/>
          </a:bodyPr>
          <a:lstStyle>
            <a:lvl1pPr marL="0" indent="0">
              <a:buNone/>
              <a:defRPr sz="2520"/>
            </a:lvl1pPr>
            <a:lvl2pPr marL="360045" indent="0">
              <a:buNone/>
              <a:defRPr sz="2205"/>
            </a:lvl2pPr>
            <a:lvl3pPr marL="720090" indent="0">
              <a:buNone/>
              <a:defRPr sz="1890"/>
            </a:lvl3pPr>
            <a:lvl4pPr marL="1080135" indent="0">
              <a:buNone/>
              <a:defRPr sz="1575"/>
            </a:lvl4pPr>
            <a:lvl5pPr marL="1440180" indent="0">
              <a:buNone/>
              <a:defRPr sz="1575"/>
            </a:lvl5pPr>
            <a:lvl6pPr marL="1800225" indent="0">
              <a:buNone/>
              <a:defRPr sz="1575"/>
            </a:lvl6pPr>
            <a:lvl7pPr marL="2160270" indent="0">
              <a:buNone/>
              <a:defRPr sz="1575"/>
            </a:lvl7pPr>
            <a:lvl8pPr marL="2520315" indent="0">
              <a:buNone/>
              <a:defRPr sz="1575"/>
            </a:lvl8pPr>
            <a:lvl9pPr marL="2880360" indent="0">
              <a:buNone/>
              <a:defRPr sz="1575"/>
            </a:lvl9pPr>
          </a:lstStyle>
          <a:p>
            <a:pPr lvl="0"/>
            <a:r>
              <a:rPr lang="en-US" altLang="zh-CN" noProof="0"/>
              <a:t>Click icon to add picture</a:t>
            </a:r>
            <a:endParaRPr lang="zh-CN" altLang="en-US" noProof="0"/>
          </a:p>
        </p:txBody>
      </p:sp>
      <p:sp>
        <p:nvSpPr>
          <p:cNvPr id="4" name="文本占位符 3"/>
          <p:cNvSpPr>
            <a:spLocks noGrp="1"/>
          </p:cNvSpPr>
          <p:nvPr>
            <p:ph type="body" sz="half" idx="2"/>
          </p:nvPr>
        </p:nvSpPr>
        <p:spPr>
          <a:xfrm>
            <a:off x="2509203" y="5635708"/>
            <a:ext cx="7680960" cy="845105"/>
          </a:xfrm>
          <a:prstGeom prst="rect">
            <a:avLst/>
          </a:prstGeom>
        </p:spPr>
        <p:txBody>
          <a:bodyPr/>
          <a:lstStyle>
            <a:lvl1pPr marL="0" indent="0">
              <a:buNone/>
              <a:defRPr sz="1105"/>
            </a:lvl1pPr>
            <a:lvl2pPr marL="360045" indent="0">
              <a:buNone/>
              <a:defRPr sz="945"/>
            </a:lvl2pPr>
            <a:lvl3pPr marL="720090" indent="0">
              <a:buNone/>
              <a:defRPr sz="790"/>
            </a:lvl3pPr>
            <a:lvl4pPr marL="1080135" indent="0">
              <a:buNone/>
              <a:defRPr sz="710"/>
            </a:lvl4pPr>
            <a:lvl5pPr marL="1440180" indent="0">
              <a:buNone/>
              <a:defRPr sz="710"/>
            </a:lvl5pPr>
            <a:lvl6pPr marL="1800225" indent="0">
              <a:buNone/>
              <a:defRPr sz="710"/>
            </a:lvl6pPr>
            <a:lvl7pPr marL="2160270" indent="0">
              <a:buNone/>
              <a:defRPr sz="710"/>
            </a:lvl7pPr>
            <a:lvl8pPr marL="2520315" indent="0">
              <a:buNone/>
              <a:defRPr sz="710"/>
            </a:lvl8pPr>
            <a:lvl9pPr marL="2880360" indent="0">
              <a:buNone/>
              <a:defRPr sz="710"/>
            </a:lvl9pPr>
          </a:lstStyle>
          <a:p>
            <a:pPr lvl="0"/>
            <a:r>
              <a:rPr lang="en-US" altLang="zh-CN"/>
              <a:t>Click to edit Master text styles</a:t>
            </a:r>
          </a:p>
        </p:txBody>
      </p:sp>
      <p:sp>
        <p:nvSpPr>
          <p:cNvPr id="5"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6"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530D8648-5A27-46B1-9DFF-F43427A188ED}" type="slidenum">
              <a:rPr lang="zh-CN" altLang="en-US" smtClean="0"/>
              <a:t>‹#›</a:t>
            </a:fld>
            <a:endParaRPr lang="zh-CN" altLang="en-US"/>
          </a:p>
        </p:txBody>
      </p:sp>
    </p:spTree>
    <p:extLst>
      <p:ext uri="{BB962C8B-B14F-4D97-AF65-F5344CB8AC3E}">
        <p14:creationId xmlns:p14="http://schemas.microsoft.com/office/powerpoint/2010/main" val="325709968"/>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0083" y="143346"/>
            <a:ext cx="11233328" cy="575776"/>
          </a:xfrm>
          <a:prstGeom prst="rect">
            <a:avLst/>
          </a:prstGeom>
        </p:spPr>
        <p:txBody>
          <a:bodyPr/>
          <a:lstStyle>
            <a:lvl1pPr>
              <a:defRPr lang="zh-CN" altLang="en-US" sz="3000" b="1" i="0" u="none" kern="1200" baseline="0" dirty="0">
                <a:solidFill>
                  <a:srgbClr val="002060"/>
                </a:solidFill>
                <a:latin typeface="微软雅黑" panose="020B0503020204020204" pitchFamily="34" charset="-122"/>
                <a:ea typeface="微软雅黑" panose="020B0503020204020204" pitchFamily="34" charset="-122"/>
                <a:cs typeface="+mn-cs"/>
              </a:defRPr>
            </a:lvl1pPr>
          </a:lstStyle>
          <a:p>
            <a:r>
              <a:rPr lang="zh-CN" altLang="en-US" dirty="0"/>
              <a:t>单击此处编辑母版标题样式</a:t>
            </a:r>
          </a:p>
        </p:txBody>
      </p:sp>
      <p:sp>
        <p:nvSpPr>
          <p:cNvPr id="3" name="内容占位符 2"/>
          <p:cNvSpPr>
            <a:spLocks noGrp="1"/>
          </p:cNvSpPr>
          <p:nvPr>
            <p:ph idx="1" hasCustomPrompt="1"/>
          </p:nvPr>
        </p:nvSpPr>
        <p:spPr>
          <a:xfrm>
            <a:off x="640080" y="1080173"/>
            <a:ext cx="11521440" cy="4752261"/>
          </a:xfrm>
          <a:prstGeom prst="rect">
            <a:avLst/>
          </a:prstGeom>
        </p:spPr>
        <p:txBody>
          <a:bodyPr/>
          <a:lstStyle>
            <a:lvl1pPr marL="0" indent="0" algn="l" rtl="0" eaLnBrk="1" fontAlgn="base" hangingPunct="1">
              <a:lnSpc>
                <a:spcPct val="120000"/>
              </a:lnSpc>
              <a:spcBef>
                <a:spcPts val="0"/>
              </a:spcBef>
              <a:spcAft>
                <a:spcPct val="0"/>
              </a:spcAft>
              <a:buClr>
                <a:srgbClr val="C00000"/>
              </a:buClr>
              <a:buFont typeface="Wingdings" panose="05000000000000000000" pitchFamily="2" charset="2"/>
              <a:buChar char="p"/>
              <a:defRPr kumimoji="1" lang="zh-CN" altLang="en-US" sz="2400" b="1" kern="1200" dirty="0">
                <a:solidFill>
                  <a:srgbClr val="0070C0"/>
                </a:solidFill>
                <a:latin typeface="微软雅黑" panose="020B0503020204020204" pitchFamily="34" charset="-122"/>
                <a:ea typeface="微软雅黑" panose="020B0503020204020204" pitchFamily="34" charset="-122"/>
                <a:cs typeface="+mn-cs"/>
              </a:defRPr>
            </a:lvl1pPr>
            <a:lvl2pPr marL="480060" indent="-342900">
              <a:buFont typeface="Wingdings" panose="05000000000000000000" pitchFamily="2" charset="2"/>
              <a:buChar char=""/>
              <a:defRPr kumimoji="1" lang="zh-CN" altLang="en-US" sz="2200" b="0" i="0" u="none" kern="1200" baseline="0" dirty="0">
                <a:solidFill>
                  <a:schemeClr val="tx1"/>
                </a:solidFill>
                <a:latin typeface="微软雅黑" panose="020B0503020204020204" pitchFamily="34" charset="-122"/>
                <a:ea typeface="微软雅黑" panose="020B0503020204020204" pitchFamily="34" charset="-122"/>
                <a:cs typeface="+mn-cs"/>
              </a:defRPr>
            </a:lvl2pPr>
            <a:lvl3pPr marL="342900" indent="205740">
              <a:buFont typeface="微软雅黑" panose="020B0503020204020204" pitchFamily="34" charset="-122"/>
              <a:buChar char="√"/>
              <a:defRPr kumimoji="1" lang="zh-CN" altLang="en-US" sz="2000" b="0" i="0" u="none" kern="1200" baseline="0" dirty="0">
                <a:solidFill>
                  <a:srgbClr val="1F497D"/>
                </a:solidFill>
                <a:latin typeface="微软雅黑" panose="020B0503020204020204" pitchFamily="34" charset="-122"/>
                <a:ea typeface="微软雅黑" panose="020B0503020204020204" pitchFamily="34" charset="-122"/>
                <a:cs typeface="宋体" panose="02010600030101010101" pitchFamily="2" charset="-122"/>
              </a:defRPr>
            </a:lvl3pPr>
            <a:lvl4pPr marL="617220" indent="-205740">
              <a:lnSpc>
                <a:spcPct val="125000"/>
              </a:lnSpc>
              <a:buFont typeface="Wingdings" panose="05000000000000000000" pitchFamily="2" charset="2"/>
              <a:buChar char="§"/>
              <a:defRPr kumimoji="1" lang="zh-CN" altLang="en-US" sz="1800" b="0" i="0" u="none" kern="1200" baseline="0" dirty="0">
                <a:solidFill>
                  <a:schemeClr val="tx1"/>
                </a:solidFill>
                <a:latin typeface="微软雅黑" panose="020B0503020204020204" pitchFamily="34" charset="-122"/>
                <a:ea typeface="微软雅黑" panose="020B0503020204020204" pitchFamily="34" charset="-122"/>
                <a:cs typeface="+mn-cs"/>
              </a:defRPr>
            </a:lvl4pPr>
            <a:lvl5pPr marL="731520" indent="-205740">
              <a:lnSpc>
                <a:spcPct val="125000"/>
              </a:lnSpc>
              <a:buFont typeface="Wingdings" panose="05000000000000000000" pitchFamily="2" charset="2"/>
              <a:buChar char="§"/>
              <a:defRPr b="0"/>
            </a:lvl5pPr>
          </a:lstStyle>
          <a:p>
            <a:pPr lvl="0"/>
            <a:r>
              <a:rPr lang="zh-CN" altLang="en-US" dirty="0"/>
              <a:t> 编辑母版文本样式</a:t>
            </a:r>
          </a:p>
          <a:p>
            <a:pPr marL="203200" lvl="1"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第二级</a:t>
            </a:r>
          </a:p>
          <a:p>
            <a:pPr marL="702945" lvl="2"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第三级</a:t>
            </a:r>
          </a:p>
          <a:p>
            <a:pPr marL="1021080" lvl="3" indent="-342900" algn="l" defTabSz="1139825" rtl="0" eaLnBrk="1" fontAlgn="base" latinLnBrk="0" hangingPunct="1">
              <a:lnSpc>
                <a:spcPct val="100000"/>
              </a:lnSpc>
              <a:spcBef>
                <a:spcPct val="20000"/>
              </a:spcBef>
              <a:spcAft>
                <a:spcPts val="600"/>
              </a:spcAft>
              <a:buClr>
                <a:srgbClr val="C00000"/>
              </a:buClr>
              <a:buFont typeface="Wingdings" panose="05000000000000000000" pitchFamily="2" charset="2"/>
              <a:buChar char="Ø"/>
            </a:pPr>
            <a:r>
              <a:rPr lang="zh-CN" altLang="en-US" dirty="0"/>
              <a:t>第四级</a:t>
            </a:r>
          </a:p>
          <a:p>
            <a:pPr marL="1273175" lvl="3"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第五级</a:t>
            </a:r>
          </a:p>
        </p:txBody>
      </p:sp>
      <p:sp>
        <p:nvSpPr>
          <p:cNvPr id="4"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5"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CA40A734-EF3B-425E-9970-80954DDB0807}" type="slidenum">
              <a:rPr lang="zh-CN" altLang="en-US" smtClean="0"/>
              <a:t>‹#›</a:t>
            </a:fld>
            <a:endParaRPr lang="zh-CN" altLang="en-US"/>
          </a:p>
        </p:txBody>
      </p:sp>
    </p:spTree>
    <p:extLst>
      <p:ext uri="{BB962C8B-B14F-4D97-AF65-F5344CB8AC3E}">
        <p14:creationId xmlns:p14="http://schemas.microsoft.com/office/powerpoint/2010/main" val="2239321308"/>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011240" y="4627254"/>
            <a:ext cx="10881360" cy="1430179"/>
          </a:xfrm>
          <a:prstGeom prst="rect">
            <a:avLst/>
          </a:prstGeom>
        </p:spPr>
        <p:txBody>
          <a:bodyPr anchor="t"/>
          <a:lstStyle>
            <a:lvl1pPr algn="l">
              <a:defRPr sz="3150" b="1" cap="all"/>
            </a:lvl1pPr>
          </a:lstStyle>
          <a:p>
            <a:r>
              <a:rPr lang="en-US" altLang="zh-CN"/>
              <a:t>Click to edit Master title style</a:t>
            </a:r>
            <a:endParaRPr lang="zh-CN" altLang="en-US"/>
          </a:p>
        </p:txBody>
      </p:sp>
      <p:sp>
        <p:nvSpPr>
          <p:cNvPr id="3" name="文本占位符 2"/>
          <p:cNvSpPr>
            <a:spLocks noGrp="1"/>
          </p:cNvSpPr>
          <p:nvPr>
            <p:ph type="body" idx="1"/>
          </p:nvPr>
        </p:nvSpPr>
        <p:spPr>
          <a:xfrm>
            <a:off x="1011240" y="3052049"/>
            <a:ext cx="10881360" cy="1575196"/>
          </a:xfrm>
          <a:prstGeom prst="rect">
            <a:avLst/>
          </a:prstGeom>
        </p:spPr>
        <p:txBody>
          <a:bodyPr anchor="b"/>
          <a:lstStyle>
            <a:lvl1pPr marL="0" indent="0">
              <a:buNone/>
              <a:defRPr sz="1575">
                <a:solidFill>
                  <a:schemeClr val="tx1">
                    <a:tint val="75000"/>
                  </a:schemeClr>
                </a:solidFill>
              </a:defRPr>
            </a:lvl1pPr>
            <a:lvl2pPr marL="360045" indent="0">
              <a:buNone/>
              <a:defRPr sz="1420">
                <a:solidFill>
                  <a:schemeClr val="tx1">
                    <a:tint val="75000"/>
                  </a:schemeClr>
                </a:solidFill>
              </a:defRPr>
            </a:lvl2pPr>
            <a:lvl3pPr marL="720090" indent="0">
              <a:buNone/>
              <a:defRPr sz="1260">
                <a:solidFill>
                  <a:schemeClr val="tx1">
                    <a:tint val="75000"/>
                  </a:schemeClr>
                </a:solidFill>
              </a:defRPr>
            </a:lvl3pPr>
            <a:lvl4pPr marL="1080135" indent="0">
              <a:buNone/>
              <a:defRPr sz="1105">
                <a:solidFill>
                  <a:schemeClr val="tx1">
                    <a:tint val="75000"/>
                  </a:schemeClr>
                </a:solidFill>
              </a:defRPr>
            </a:lvl4pPr>
            <a:lvl5pPr marL="1440180" indent="0">
              <a:buNone/>
              <a:defRPr sz="1105">
                <a:solidFill>
                  <a:schemeClr val="tx1">
                    <a:tint val="75000"/>
                  </a:schemeClr>
                </a:solidFill>
              </a:defRPr>
            </a:lvl5pPr>
            <a:lvl6pPr marL="1800225" indent="0">
              <a:buNone/>
              <a:defRPr sz="1105">
                <a:solidFill>
                  <a:schemeClr val="tx1">
                    <a:tint val="75000"/>
                  </a:schemeClr>
                </a:solidFill>
              </a:defRPr>
            </a:lvl6pPr>
            <a:lvl7pPr marL="2160270" indent="0">
              <a:buNone/>
              <a:defRPr sz="1105">
                <a:solidFill>
                  <a:schemeClr val="tx1">
                    <a:tint val="75000"/>
                  </a:schemeClr>
                </a:solidFill>
              </a:defRPr>
            </a:lvl7pPr>
            <a:lvl8pPr marL="2520315" indent="0">
              <a:buNone/>
              <a:defRPr sz="1105">
                <a:solidFill>
                  <a:schemeClr val="tx1">
                    <a:tint val="75000"/>
                  </a:schemeClr>
                </a:solidFill>
              </a:defRPr>
            </a:lvl8pPr>
            <a:lvl9pPr marL="2880360" indent="0">
              <a:buNone/>
              <a:defRPr sz="1105">
                <a:solidFill>
                  <a:schemeClr val="tx1">
                    <a:tint val="75000"/>
                  </a:schemeClr>
                </a:solidFill>
              </a:defRPr>
            </a:lvl9pPr>
          </a:lstStyle>
          <a:p>
            <a:pPr lvl="0"/>
            <a:r>
              <a:rPr lang="en-US" altLang="zh-CN"/>
              <a:t>Click to edit Master text styles</a:t>
            </a:r>
          </a:p>
        </p:txBody>
      </p:sp>
      <p:sp>
        <p:nvSpPr>
          <p:cNvPr id="4"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5"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91F44B76-BDB5-48DA-9429-18FB768FED70}" type="slidenum">
              <a:rPr lang="zh-CN" altLang="en-US" smtClean="0"/>
              <a:t>‹#›</a:t>
            </a:fld>
            <a:endParaRPr lang="zh-CN" alt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40080" y="288370"/>
            <a:ext cx="11521440" cy="1200150"/>
          </a:xfrm>
          <a:prstGeom prst="rect">
            <a:avLst/>
          </a:prstGeom>
        </p:spPr>
        <p:txBody>
          <a:bodyPr/>
          <a:lstStyle/>
          <a:p>
            <a:r>
              <a:rPr lang="en-US" altLang="zh-CN"/>
              <a:t>Click to edit Master title style</a:t>
            </a:r>
            <a:endParaRPr lang="zh-CN" altLang="en-US"/>
          </a:p>
        </p:txBody>
      </p:sp>
      <p:sp>
        <p:nvSpPr>
          <p:cNvPr id="3"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4"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FA78C75F-3921-4200-A546-C4950D0184B6}" type="slidenum">
              <a:rPr lang="zh-CN" altLang="en-US" smtClean="0"/>
              <a:t>‹#›</a:t>
            </a:fld>
            <a:endParaRPr lang="zh-CN" alt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3"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47694E68-0D6D-410C-8C00-3741D352D069}" type="slidenum">
              <a:rPr lang="zh-CN" altLang="en-US" smtClean="0"/>
              <a:t>‹#›</a:t>
            </a:fld>
            <a:endParaRPr lang="zh-CN" alt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509203" y="5040633"/>
            <a:ext cx="7680960" cy="595075"/>
          </a:xfrm>
          <a:prstGeom prst="rect">
            <a:avLst/>
          </a:prstGeom>
        </p:spPr>
        <p:txBody>
          <a:bodyPr anchor="b"/>
          <a:lstStyle>
            <a:lvl1pPr algn="l">
              <a:defRPr sz="1575" b="1"/>
            </a:lvl1pPr>
          </a:lstStyle>
          <a:p>
            <a:r>
              <a:rPr lang="en-US" altLang="zh-CN"/>
              <a:t>Click to edit Master title style</a:t>
            </a:r>
            <a:endParaRPr lang="zh-CN" altLang="en-US"/>
          </a:p>
        </p:txBody>
      </p:sp>
      <p:sp>
        <p:nvSpPr>
          <p:cNvPr id="3" name="图片占位符 2"/>
          <p:cNvSpPr>
            <a:spLocks noGrp="1"/>
          </p:cNvSpPr>
          <p:nvPr>
            <p:ph type="pic" idx="1"/>
          </p:nvPr>
        </p:nvSpPr>
        <p:spPr>
          <a:xfrm>
            <a:off x="2509203" y="643414"/>
            <a:ext cx="7680960" cy="4320540"/>
          </a:xfrm>
          <a:prstGeom prst="rect">
            <a:avLst/>
          </a:prstGeom>
        </p:spPr>
        <p:txBody>
          <a:bodyPr rtlCol="0">
            <a:normAutofit/>
          </a:bodyPr>
          <a:lstStyle>
            <a:lvl1pPr marL="0" indent="0">
              <a:buNone/>
              <a:defRPr sz="2520"/>
            </a:lvl1pPr>
            <a:lvl2pPr marL="360045" indent="0">
              <a:buNone/>
              <a:defRPr sz="2205"/>
            </a:lvl2pPr>
            <a:lvl3pPr marL="720090" indent="0">
              <a:buNone/>
              <a:defRPr sz="1890"/>
            </a:lvl3pPr>
            <a:lvl4pPr marL="1080135" indent="0">
              <a:buNone/>
              <a:defRPr sz="1575"/>
            </a:lvl4pPr>
            <a:lvl5pPr marL="1440180" indent="0">
              <a:buNone/>
              <a:defRPr sz="1575"/>
            </a:lvl5pPr>
            <a:lvl6pPr marL="1800225" indent="0">
              <a:buNone/>
              <a:defRPr sz="1575"/>
            </a:lvl6pPr>
            <a:lvl7pPr marL="2160270" indent="0">
              <a:buNone/>
              <a:defRPr sz="1575"/>
            </a:lvl7pPr>
            <a:lvl8pPr marL="2520315" indent="0">
              <a:buNone/>
              <a:defRPr sz="1575"/>
            </a:lvl8pPr>
            <a:lvl9pPr marL="2880360" indent="0">
              <a:buNone/>
              <a:defRPr sz="1575"/>
            </a:lvl9pPr>
          </a:lstStyle>
          <a:p>
            <a:pPr lvl="0"/>
            <a:r>
              <a:rPr lang="en-US" altLang="zh-CN" noProof="0"/>
              <a:t>Click icon to add picture</a:t>
            </a:r>
            <a:endParaRPr lang="zh-CN" altLang="en-US" noProof="0"/>
          </a:p>
        </p:txBody>
      </p:sp>
      <p:sp>
        <p:nvSpPr>
          <p:cNvPr id="4" name="文本占位符 3"/>
          <p:cNvSpPr>
            <a:spLocks noGrp="1"/>
          </p:cNvSpPr>
          <p:nvPr>
            <p:ph type="body" sz="half" idx="2"/>
          </p:nvPr>
        </p:nvSpPr>
        <p:spPr>
          <a:xfrm>
            <a:off x="2509203" y="5635708"/>
            <a:ext cx="7680960" cy="845105"/>
          </a:xfrm>
          <a:prstGeom prst="rect">
            <a:avLst/>
          </a:prstGeom>
        </p:spPr>
        <p:txBody>
          <a:bodyPr/>
          <a:lstStyle>
            <a:lvl1pPr marL="0" indent="0">
              <a:buNone/>
              <a:defRPr sz="1105"/>
            </a:lvl1pPr>
            <a:lvl2pPr marL="360045" indent="0">
              <a:buNone/>
              <a:defRPr sz="945"/>
            </a:lvl2pPr>
            <a:lvl3pPr marL="720090" indent="0">
              <a:buNone/>
              <a:defRPr sz="790"/>
            </a:lvl3pPr>
            <a:lvl4pPr marL="1080135" indent="0">
              <a:buNone/>
              <a:defRPr sz="710"/>
            </a:lvl4pPr>
            <a:lvl5pPr marL="1440180" indent="0">
              <a:buNone/>
              <a:defRPr sz="710"/>
            </a:lvl5pPr>
            <a:lvl6pPr marL="1800225" indent="0">
              <a:buNone/>
              <a:defRPr sz="710"/>
            </a:lvl6pPr>
            <a:lvl7pPr marL="2160270" indent="0">
              <a:buNone/>
              <a:defRPr sz="710"/>
            </a:lvl7pPr>
            <a:lvl8pPr marL="2520315" indent="0">
              <a:buNone/>
              <a:defRPr sz="710"/>
            </a:lvl8pPr>
            <a:lvl9pPr marL="2880360" indent="0">
              <a:buNone/>
              <a:defRPr sz="710"/>
            </a:lvl9pPr>
          </a:lstStyle>
          <a:p>
            <a:pPr lvl="0"/>
            <a:r>
              <a:rPr lang="en-US" altLang="zh-CN"/>
              <a:t>Click to edit Master text styles</a:t>
            </a:r>
          </a:p>
        </p:txBody>
      </p:sp>
      <p:sp>
        <p:nvSpPr>
          <p:cNvPr id="5"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6"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530D8648-5A27-46B1-9DFF-F43427A188ED}" type="slidenum">
              <a:rPr lang="zh-CN" altLang="en-US" smtClean="0"/>
              <a:t>‹#›</a:t>
            </a:fld>
            <a:endParaRPr lang="zh-CN" alt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0083" y="143346"/>
            <a:ext cx="11233328" cy="575776"/>
          </a:xfrm>
          <a:prstGeom prst="rect">
            <a:avLst/>
          </a:prstGeom>
        </p:spPr>
        <p:txBody>
          <a:bodyPr/>
          <a:lstStyle>
            <a:lvl1pPr>
              <a:defRPr lang="zh-CN" altLang="en-US" sz="3000" b="1" i="0" u="none" kern="1200" baseline="0" dirty="0">
                <a:solidFill>
                  <a:srgbClr val="002060"/>
                </a:solidFill>
                <a:latin typeface="微软雅黑" panose="020B0503020204020204" pitchFamily="34" charset="-122"/>
                <a:ea typeface="微软雅黑" panose="020B0503020204020204" pitchFamily="34" charset="-122"/>
                <a:cs typeface="+mn-cs"/>
              </a:defRPr>
            </a:lvl1pPr>
          </a:lstStyle>
          <a:p>
            <a:r>
              <a:rPr lang="zh-CN" altLang="en-US" dirty="0"/>
              <a:t>单击此处编辑母版标题样式</a:t>
            </a:r>
          </a:p>
        </p:txBody>
      </p:sp>
      <p:sp>
        <p:nvSpPr>
          <p:cNvPr id="3" name="内容占位符 2"/>
          <p:cNvSpPr>
            <a:spLocks noGrp="1"/>
          </p:cNvSpPr>
          <p:nvPr>
            <p:ph idx="1" hasCustomPrompt="1"/>
          </p:nvPr>
        </p:nvSpPr>
        <p:spPr>
          <a:xfrm>
            <a:off x="640080" y="1080173"/>
            <a:ext cx="11521440" cy="4752261"/>
          </a:xfrm>
          <a:prstGeom prst="rect">
            <a:avLst/>
          </a:prstGeom>
        </p:spPr>
        <p:txBody>
          <a:bodyPr/>
          <a:lstStyle>
            <a:lvl1pPr marL="0" indent="0" algn="l" rtl="0" eaLnBrk="1" fontAlgn="base" hangingPunct="1">
              <a:lnSpc>
                <a:spcPct val="120000"/>
              </a:lnSpc>
              <a:spcBef>
                <a:spcPts val="0"/>
              </a:spcBef>
              <a:spcAft>
                <a:spcPct val="0"/>
              </a:spcAft>
              <a:buClr>
                <a:srgbClr val="C00000"/>
              </a:buClr>
              <a:buFont typeface="Wingdings" panose="05000000000000000000" pitchFamily="2" charset="2"/>
              <a:buChar char="p"/>
              <a:defRPr kumimoji="1" lang="zh-CN" altLang="en-US" sz="2400" b="1" kern="1200" dirty="0">
                <a:solidFill>
                  <a:srgbClr val="0070C0"/>
                </a:solidFill>
                <a:latin typeface="微软雅黑" panose="020B0503020204020204" pitchFamily="34" charset="-122"/>
                <a:ea typeface="微软雅黑" panose="020B0503020204020204" pitchFamily="34" charset="-122"/>
                <a:cs typeface="+mn-cs"/>
              </a:defRPr>
            </a:lvl1pPr>
            <a:lvl2pPr marL="480060" indent="-342900">
              <a:buFont typeface="Wingdings" panose="05000000000000000000" pitchFamily="2" charset="2"/>
              <a:buChar char=""/>
              <a:defRPr kumimoji="1" lang="zh-CN" altLang="en-US" sz="2200" b="0" i="0" u="none" kern="1200" baseline="0" dirty="0">
                <a:solidFill>
                  <a:schemeClr val="tx1"/>
                </a:solidFill>
                <a:latin typeface="微软雅黑" panose="020B0503020204020204" pitchFamily="34" charset="-122"/>
                <a:ea typeface="微软雅黑" panose="020B0503020204020204" pitchFamily="34" charset="-122"/>
                <a:cs typeface="+mn-cs"/>
              </a:defRPr>
            </a:lvl2pPr>
            <a:lvl3pPr marL="342900" indent="205740">
              <a:buFont typeface="微软雅黑" panose="020B0503020204020204" pitchFamily="34" charset="-122"/>
              <a:buChar char="√"/>
              <a:defRPr kumimoji="1" lang="zh-CN" altLang="en-US" sz="2000" b="0" i="0" u="none" kern="1200" baseline="0" dirty="0">
                <a:solidFill>
                  <a:srgbClr val="1F497D"/>
                </a:solidFill>
                <a:latin typeface="微软雅黑" panose="020B0503020204020204" pitchFamily="34" charset="-122"/>
                <a:ea typeface="微软雅黑" panose="020B0503020204020204" pitchFamily="34" charset="-122"/>
                <a:cs typeface="宋体" panose="02010600030101010101" pitchFamily="2" charset="-122"/>
              </a:defRPr>
            </a:lvl3pPr>
            <a:lvl4pPr marL="617220" indent="-205740">
              <a:lnSpc>
                <a:spcPct val="125000"/>
              </a:lnSpc>
              <a:buFont typeface="Wingdings" panose="05000000000000000000" pitchFamily="2" charset="2"/>
              <a:buChar char="§"/>
              <a:defRPr kumimoji="1" lang="zh-CN" altLang="en-US" sz="1800" b="0" i="0" u="none" kern="1200" baseline="0" dirty="0">
                <a:solidFill>
                  <a:schemeClr val="tx1"/>
                </a:solidFill>
                <a:latin typeface="微软雅黑" panose="020B0503020204020204" pitchFamily="34" charset="-122"/>
                <a:ea typeface="微软雅黑" panose="020B0503020204020204" pitchFamily="34" charset="-122"/>
                <a:cs typeface="+mn-cs"/>
              </a:defRPr>
            </a:lvl4pPr>
            <a:lvl5pPr marL="731520" indent="-205740">
              <a:lnSpc>
                <a:spcPct val="125000"/>
              </a:lnSpc>
              <a:buFont typeface="Wingdings" panose="05000000000000000000" pitchFamily="2" charset="2"/>
              <a:buChar char="§"/>
              <a:defRPr b="0"/>
            </a:lvl5pPr>
          </a:lstStyle>
          <a:p>
            <a:pPr lvl="0"/>
            <a:r>
              <a:rPr lang="zh-CN" altLang="en-US" dirty="0"/>
              <a:t> 编辑母版文本样式</a:t>
            </a:r>
          </a:p>
          <a:p>
            <a:pPr marL="203200" lvl="1"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第二级</a:t>
            </a:r>
          </a:p>
          <a:p>
            <a:pPr marL="702945" lvl="2"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第三级</a:t>
            </a:r>
          </a:p>
          <a:p>
            <a:pPr marL="1021080" lvl="3" indent="-342900" algn="l" defTabSz="1139825" rtl="0" eaLnBrk="1" fontAlgn="base" latinLnBrk="0" hangingPunct="1">
              <a:lnSpc>
                <a:spcPct val="100000"/>
              </a:lnSpc>
              <a:spcBef>
                <a:spcPct val="20000"/>
              </a:spcBef>
              <a:spcAft>
                <a:spcPts val="600"/>
              </a:spcAft>
              <a:buClr>
                <a:srgbClr val="C00000"/>
              </a:buClr>
              <a:buFont typeface="Wingdings" panose="05000000000000000000" pitchFamily="2" charset="2"/>
              <a:buChar char="Ø"/>
            </a:pPr>
            <a:r>
              <a:rPr lang="zh-CN" altLang="en-US" dirty="0"/>
              <a:t>第四级</a:t>
            </a:r>
          </a:p>
          <a:p>
            <a:pPr marL="1273175" lvl="3"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第五级</a:t>
            </a:r>
          </a:p>
        </p:txBody>
      </p:sp>
      <p:sp>
        <p:nvSpPr>
          <p:cNvPr id="4"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5"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CA40A734-EF3B-425E-9970-80954DDB0807}" type="slidenum">
              <a:rPr lang="zh-CN" altLang="en-US" smtClean="0"/>
              <a:t>‹#›</a:t>
            </a:fld>
            <a:endParaRPr lang="zh-CN" alt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504256" y="143346"/>
            <a:ext cx="10369155" cy="575776"/>
          </a:xfrm>
          <a:prstGeom prst="rect">
            <a:avLst/>
          </a:prstGeom>
        </p:spPr>
        <p:txBody>
          <a:bodyPr/>
          <a:lstStyle>
            <a:lvl1pPr>
              <a:defRPr lang="zh-CN" altLang="en-US" sz="3600" b="1" i="0" u="none" kern="1200" baseline="0" dirty="0">
                <a:solidFill>
                  <a:srgbClr val="002060"/>
                </a:solidFill>
                <a:latin typeface="微软雅黑" panose="020B0503020204020204" pitchFamily="34" charset="-122"/>
                <a:ea typeface="微软雅黑" panose="020B0503020204020204" pitchFamily="34" charset="-122"/>
                <a:cs typeface="+mn-cs"/>
              </a:defRPr>
            </a:lvl1pPr>
          </a:lstStyle>
          <a:p>
            <a:r>
              <a:rPr lang="en-US" altLang="zh-CN" dirty="0"/>
              <a:t>Click to edit Master title style</a:t>
            </a:r>
            <a:endParaRPr lang="zh-CN" altLang="en-US" dirty="0"/>
          </a:p>
        </p:txBody>
      </p:sp>
      <p:sp>
        <p:nvSpPr>
          <p:cNvPr id="3" name="内容占位符 2"/>
          <p:cNvSpPr>
            <a:spLocks noGrp="1"/>
          </p:cNvSpPr>
          <p:nvPr>
            <p:ph idx="1" hasCustomPrompt="1"/>
          </p:nvPr>
        </p:nvSpPr>
        <p:spPr>
          <a:xfrm>
            <a:off x="480000" y="971999"/>
            <a:ext cx="11808000" cy="5364000"/>
          </a:xfrm>
          <a:prstGeom prst="rect">
            <a:avLst/>
          </a:prstGeom>
        </p:spPr>
        <p:txBody>
          <a:bodyPr/>
          <a:lstStyle>
            <a:lvl1pPr marL="0" indent="-349250" algn="l" rtl="0" eaLnBrk="1" fontAlgn="base" hangingPunct="1">
              <a:lnSpc>
                <a:spcPct val="120000"/>
              </a:lnSpc>
              <a:spcBef>
                <a:spcPts val="0"/>
              </a:spcBef>
              <a:spcAft>
                <a:spcPct val="0"/>
              </a:spcAft>
              <a:buClr>
                <a:srgbClr val="C00000"/>
              </a:buClr>
              <a:buFont typeface="Wingdings" panose="05000000000000000000" pitchFamily="2" charset="2"/>
              <a:buChar char="p"/>
              <a:defRPr kumimoji="1" lang="zh-CN" altLang="en-US" sz="2800" b="1" kern="1200" dirty="0">
                <a:solidFill>
                  <a:srgbClr val="0070C0"/>
                </a:solidFill>
                <a:latin typeface="微软雅黑" panose="020B0503020204020204" pitchFamily="34" charset="-122"/>
                <a:ea typeface="微软雅黑" panose="020B0503020204020204" pitchFamily="34" charset="-122"/>
                <a:cs typeface="+mn-cs"/>
              </a:defRPr>
            </a:lvl1pPr>
            <a:lvl2pPr marL="502920" indent="-274320">
              <a:lnSpc>
                <a:spcPct val="125000"/>
              </a:lnSpc>
              <a:spcBef>
                <a:spcPts val="300"/>
              </a:spcBef>
              <a:spcAft>
                <a:spcPts val="0"/>
              </a:spcAft>
              <a:buClr>
                <a:srgbClr val="C10000"/>
              </a:buClr>
              <a:buFont typeface="System Font Regular"/>
              <a:buChar char="−"/>
              <a:defRPr kumimoji="1" lang="zh-CN" altLang="en-US" sz="2400" b="0" i="0" u="none" kern="1200" baseline="0" dirty="0">
                <a:solidFill>
                  <a:schemeClr val="tx1"/>
                </a:solidFill>
                <a:latin typeface="微软雅黑" panose="020B0503020204020204" pitchFamily="34" charset="-122"/>
                <a:ea typeface="微软雅黑" panose="020B0503020204020204" pitchFamily="34" charset="-122"/>
                <a:cs typeface="+mn-cs"/>
              </a:defRPr>
            </a:lvl2pPr>
            <a:lvl3pPr marL="548640" indent="-198755">
              <a:lnSpc>
                <a:spcPct val="125000"/>
              </a:lnSpc>
              <a:buClr>
                <a:srgbClr val="C00000"/>
              </a:buClr>
              <a:buFont typeface="Arial" panose="020B0604020202020204" pitchFamily="34" charset="0"/>
              <a:buChar char="•"/>
              <a:defRPr kumimoji="1" lang="zh-CN" altLang="en-US" sz="2200" b="0" i="0" u="none" kern="1200" baseline="0" dirty="0">
                <a:solidFill>
                  <a:srgbClr val="1F497D"/>
                </a:solidFill>
                <a:latin typeface="微软雅黑" panose="020B0503020204020204" pitchFamily="34" charset="-122"/>
                <a:ea typeface="微软雅黑" panose="020B0503020204020204" pitchFamily="34" charset="-122"/>
                <a:cs typeface="宋体" panose="02010600030101010101" pitchFamily="2" charset="-122"/>
              </a:defRPr>
            </a:lvl3pPr>
            <a:lvl4pPr marL="698500" indent="-269875">
              <a:lnSpc>
                <a:spcPct val="125000"/>
              </a:lnSpc>
              <a:spcBef>
                <a:spcPts val="300"/>
              </a:spcBef>
              <a:spcAft>
                <a:spcPts val="300"/>
              </a:spcAft>
              <a:buClr>
                <a:srgbClr val="C00000"/>
              </a:buClr>
              <a:buFont typeface="Wingdings" panose="05000000000000000000" pitchFamily="2" charset="2"/>
              <a:buChar char="Ø"/>
              <a:defRPr kumimoji="1" lang="zh-CN" altLang="en-US" sz="2000" b="0" i="0" u="none" kern="1200" baseline="0" dirty="0">
                <a:solidFill>
                  <a:schemeClr val="tx1"/>
                </a:solidFill>
                <a:latin typeface="微软雅黑" panose="020B0503020204020204" pitchFamily="34" charset="-122"/>
                <a:ea typeface="微软雅黑" panose="020B0503020204020204" pitchFamily="34" charset="-122"/>
                <a:cs typeface="+mn-cs"/>
              </a:defRPr>
            </a:lvl4pPr>
            <a:lvl5pPr marL="806450" indent="-269875">
              <a:lnSpc>
                <a:spcPct val="125000"/>
              </a:lnSpc>
              <a:spcBef>
                <a:spcPts val="25"/>
              </a:spcBef>
              <a:spcAft>
                <a:spcPts val="300"/>
              </a:spcAft>
              <a:buClr>
                <a:srgbClr val="C00000"/>
              </a:buClr>
              <a:buFont typeface="System Font Regular"/>
              <a:buChar char="－"/>
              <a:defRPr sz="1800" b="0"/>
            </a:lvl5pPr>
            <a:lvl6pPr marL="1005840" indent="-201295">
              <a:buClr>
                <a:srgbClr val="C00000"/>
              </a:buClr>
              <a:buFont typeface="Wingdings" panose="05000000000000000000" pitchFamily="2" charset="2"/>
              <a:buChar char="§"/>
              <a:defRPr sz="1800">
                <a:latin typeface="微软雅黑" panose="020B0503020204020204" pitchFamily="34" charset="-122"/>
                <a:ea typeface="微软雅黑" panose="020B0503020204020204" pitchFamily="34" charset="-122"/>
              </a:defRPr>
            </a:lvl6pPr>
          </a:lstStyle>
          <a:p>
            <a:pPr lvl="0"/>
            <a:r>
              <a:rPr lang="zh-CN" altLang="en-US" dirty="0"/>
              <a:t>编辑母版文本样式</a:t>
            </a:r>
            <a:endParaRPr lang="en-US" altLang="zh-CN" dirty="0"/>
          </a:p>
          <a:p>
            <a:pPr lvl="1"/>
            <a:r>
              <a:rPr lang="zh-CN" altLang="en-US" dirty="0"/>
              <a:t>第二级</a:t>
            </a:r>
            <a:endParaRPr lang="en-US" altLang="zh-CN" dirty="0"/>
          </a:p>
          <a:p>
            <a:pPr lvl="2"/>
            <a:r>
              <a:rPr lang="zh-CN" altLang="en-US" dirty="0"/>
              <a:t>第三级</a:t>
            </a:r>
            <a:endParaRPr lang="en-US" altLang="zh-CN" dirty="0"/>
          </a:p>
          <a:p>
            <a:pPr lvl="3"/>
            <a:r>
              <a:rPr lang="zh-CN" altLang="en-US" dirty="0"/>
              <a:t>第四级</a:t>
            </a:r>
            <a:endParaRPr lang="en-US" altLang="zh-CN" dirty="0"/>
          </a:p>
          <a:p>
            <a:pPr lvl="4"/>
            <a:r>
              <a:rPr lang="zh-CN" altLang="en-US" dirty="0"/>
              <a:t>第五级</a:t>
            </a:r>
            <a:endParaRPr lang="en-US" altLang="zh-CN" dirty="0"/>
          </a:p>
          <a:p>
            <a:pPr lvl="5"/>
            <a:r>
              <a:rPr lang="zh-CN" altLang="en-US" dirty="0"/>
              <a:t>第六级</a:t>
            </a:r>
          </a:p>
        </p:txBody>
      </p:sp>
      <p:sp>
        <p:nvSpPr>
          <p:cNvPr id="4"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5"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CA40A734-EF3B-425E-9970-80954DDB0807}" type="slidenum">
              <a:rPr lang="zh-CN" altLang="en-US" smtClean="0"/>
              <a:t>‹#›</a:t>
            </a:fld>
            <a:endParaRPr lang="zh-CN" altLang="en-US"/>
          </a:p>
        </p:txBody>
      </p:sp>
    </p:spTree>
    <p:extLst>
      <p:ext uri="{BB962C8B-B14F-4D97-AF65-F5344CB8AC3E}">
        <p14:creationId xmlns:p14="http://schemas.microsoft.com/office/powerpoint/2010/main" val="595684348"/>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011240" y="4627254"/>
            <a:ext cx="10881360" cy="1430179"/>
          </a:xfrm>
          <a:prstGeom prst="rect">
            <a:avLst/>
          </a:prstGeom>
        </p:spPr>
        <p:txBody>
          <a:bodyPr anchor="t"/>
          <a:lstStyle>
            <a:lvl1pPr algn="l">
              <a:defRPr sz="3150" b="1" cap="all"/>
            </a:lvl1pPr>
          </a:lstStyle>
          <a:p>
            <a:r>
              <a:rPr lang="en-US" altLang="zh-CN"/>
              <a:t>Click to edit Master title style</a:t>
            </a:r>
            <a:endParaRPr lang="zh-CN" altLang="en-US"/>
          </a:p>
        </p:txBody>
      </p:sp>
      <p:sp>
        <p:nvSpPr>
          <p:cNvPr id="3" name="文本占位符 2"/>
          <p:cNvSpPr>
            <a:spLocks noGrp="1"/>
          </p:cNvSpPr>
          <p:nvPr>
            <p:ph type="body" idx="1"/>
          </p:nvPr>
        </p:nvSpPr>
        <p:spPr>
          <a:xfrm>
            <a:off x="1011240" y="3052049"/>
            <a:ext cx="10881360" cy="1575196"/>
          </a:xfrm>
          <a:prstGeom prst="rect">
            <a:avLst/>
          </a:prstGeom>
        </p:spPr>
        <p:txBody>
          <a:bodyPr anchor="b"/>
          <a:lstStyle>
            <a:lvl1pPr marL="0" indent="0">
              <a:buNone/>
              <a:defRPr sz="1575">
                <a:solidFill>
                  <a:schemeClr val="tx1">
                    <a:tint val="75000"/>
                  </a:schemeClr>
                </a:solidFill>
              </a:defRPr>
            </a:lvl1pPr>
            <a:lvl2pPr marL="360045" indent="0">
              <a:buNone/>
              <a:defRPr sz="1420">
                <a:solidFill>
                  <a:schemeClr val="tx1">
                    <a:tint val="75000"/>
                  </a:schemeClr>
                </a:solidFill>
              </a:defRPr>
            </a:lvl2pPr>
            <a:lvl3pPr marL="720090" indent="0">
              <a:buNone/>
              <a:defRPr sz="1260">
                <a:solidFill>
                  <a:schemeClr val="tx1">
                    <a:tint val="75000"/>
                  </a:schemeClr>
                </a:solidFill>
              </a:defRPr>
            </a:lvl3pPr>
            <a:lvl4pPr marL="1080135" indent="0">
              <a:buNone/>
              <a:defRPr sz="1105">
                <a:solidFill>
                  <a:schemeClr val="tx1">
                    <a:tint val="75000"/>
                  </a:schemeClr>
                </a:solidFill>
              </a:defRPr>
            </a:lvl4pPr>
            <a:lvl5pPr marL="1440180" indent="0">
              <a:buNone/>
              <a:defRPr sz="1105">
                <a:solidFill>
                  <a:schemeClr val="tx1">
                    <a:tint val="75000"/>
                  </a:schemeClr>
                </a:solidFill>
              </a:defRPr>
            </a:lvl5pPr>
            <a:lvl6pPr marL="1800225" indent="0">
              <a:buNone/>
              <a:defRPr sz="1105">
                <a:solidFill>
                  <a:schemeClr val="tx1">
                    <a:tint val="75000"/>
                  </a:schemeClr>
                </a:solidFill>
              </a:defRPr>
            </a:lvl6pPr>
            <a:lvl7pPr marL="2160270" indent="0">
              <a:buNone/>
              <a:defRPr sz="1105">
                <a:solidFill>
                  <a:schemeClr val="tx1">
                    <a:tint val="75000"/>
                  </a:schemeClr>
                </a:solidFill>
              </a:defRPr>
            </a:lvl7pPr>
            <a:lvl8pPr marL="2520315" indent="0">
              <a:buNone/>
              <a:defRPr sz="1105">
                <a:solidFill>
                  <a:schemeClr val="tx1">
                    <a:tint val="75000"/>
                  </a:schemeClr>
                </a:solidFill>
              </a:defRPr>
            </a:lvl8pPr>
            <a:lvl9pPr marL="2880360" indent="0">
              <a:buNone/>
              <a:defRPr sz="1105">
                <a:solidFill>
                  <a:schemeClr val="tx1">
                    <a:tint val="75000"/>
                  </a:schemeClr>
                </a:solidFill>
              </a:defRPr>
            </a:lvl9pPr>
          </a:lstStyle>
          <a:p>
            <a:pPr lvl="0"/>
            <a:r>
              <a:rPr lang="en-US" altLang="zh-CN"/>
              <a:t>Click to edit Master text styles</a:t>
            </a:r>
          </a:p>
        </p:txBody>
      </p:sp>
      <p:sp>
        <p:nvSpPr>
          <p:cNvPr id="4"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5"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91F44B76-BDB5-48DA-9429-18FB768FED70}" type="slidenum">
              <a:rPr lang="zh-CN" altLang="en-US" smtClean="0"/>
              <a:t>‹#›</a:t>
            </a:fld>
            <a:endParaRPr lang="zh-CN" altLang="en-US"/>
          </a:p>
        </p:txBody>
      </p:sp>
    </p:spTree>
    <p:extLst>
      <p:ext uri="{BB962C8B-B14F-4D97-AF65-F5344CB8AC3E}">
        <p14:creationId xmlns:p14="http://schemas.microsoft.com/office/powerpoint/2010/main" val="4126223846"/>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40080" y="288370"/>
            <a:ext cx="11521440" cy="1200150"/>
          </a:xfrm>
          <a:prstGeom prst="rect">
            <a:avLst/>
          </a:prstGeom>
        </p:spPr>
        <p:txBody>
          <a:bodyPr/>
          <a:lstStyle/>
          <a:p>
            <a:r>
              <a:rPr lang="en-US" altLang="zh-CN"/>
              <a:t>Click to edit Master title style</a:t>
            </a:r>
            <a:endParaRPr lang="zh-CN" altLang="en-US"/>
          </a:p>
        </p:txBody>
      </p:sp>
      <p:sp>
        <p:nvSpPr>
          <p:cNvPr id="3" name="日期占位符 3"/>
          <p:cNvSpPr>
            <a:spLocks noGrp="1"/>
          </p:cNvSpPr>
          <p:nvPr>
            <p:ph type="dt" sz="half" idx="10"/>
          </p:nvPr>
        </p:nvSpPr>
        <p:spPr>
          <a:xfrm>
            <a:off x="640080" y="6674176"/>
            <a:ext cx="2987040" cy="383381"/>
          </a:xfrm>
          <a:prstGeom prst="rect">
            <a:avLst/>
          </a:prstGeom>
        </p:spPr>
        <p:txBody>
          <a:bodyPr/>
          <a:lstStyle>
            <a:lvl1pPr>
              <a:defRPr/>
            </a:lvl1pPr>
          </a:lstStyle>
          <a:p>
            <a:pPr>
              <a:defRPr/>
            </a:pPr>
            <a:r>
              <a:rPr lang="en-US" altLang="zh-CN"/>
              <a:t>2016-04-18</a:t>
            </a:r>
            <a:endParaRPr lang="zh-CN" altLang="en-US"/>
          </a:p>
        </p:txBody>
      </p:sp>
      <p:sp>
        <p:nvSpPr>
          <p:cNvPr id="4" name="页脚占位符 4"/>
          <p:cNvSpPr>
            <a:spLocks noGrp="1"/>
          </p:cNvSpPr>
          <p:nvPr>
            <p:ph type="ftr" sz="quarter" idx="11"/>
          </p:nvPr>
        </p:nvSpPr>
        <p:spPr>
          <a:xfrm>
            <a:off x="4373880" y="6674176"/>
            <a:ext cx="4053840" cy="383381"/>
          </a:xfrm>
          <a:prstGeom prst="rect">
            <a:avLst/>
          </a:prstGeom>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a:xfrm>
            <a:off x="9174480" y="6674176"/>
            <a:ext cx="2987040" cy="383381"/>
          </a:xfrm>
          <a:prstGeom prst="rect">
            <a:avLst/>
          </a:prstGeom>
        </p:spPr>
        <p:txBody>
          <a:bodyPr/>
          <a:lstStyle>
            <a:lvl1pPr>
              <a:defRPr/>
            </a:lvl1pPr>
          </a:lstStyle>
          <a:p>
            <a:pPr>
              <a:defRPr/>
            </a:pPr>
            <a:fld id="{FA78C75F-3921-4200-A546-C4950D0184B6}" type="slidenum">
              <a:rPr lang="zh-CN" altLang="en-US" smtClean="0"/>
              <a:t>‹#›</a:t>
            </a:fld>
            <a:endParaRPr lang="zh-CN" altLang="en-US"/>
          </a:p>
        </p:txBody>
      </p:sp>
    </p:spTree>
    <p:extLst>
      <p:ext uri="{BB962C8B-B14F-4D97-AF65-F5344CB8AC3E}">
        <p14:creationId xmlns:p14="http://schemas.microsoft.com/office/powerpoint/2010/main" val="111355895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标题占位符 1"/>
          <p:cNvSpPr>
            <a:spLocks noGrp="1"/>
          </p:cNvSpPr>
          <p:nvPr>
            <p:ph type="title"/>
          </p:nvPr>
        </p:nvSpPr>
        <p:spPr>
          <a:xfrm>
            <a:off x="1792289" y="193535"/>
            <a:ext cx="9934723" cy="575222"/>
          </a:xfrm>
          <a:prstGeom prst="rect">
            <a:avLst/>
          </a:prstGeom>
          <a:noFill/>
          <a:ln w="9525">
            <a:noFill/>
          </a:ln>
        </p:spPr>
        <p:txBody>
          <a:bodyPr lIns="114181" tIns="57091" rIns="114181" bIns="57091" anchor="ctr"/>
          <a:lstStyle/>
          <a:p>
            <a:pPr lvl="0"/>
            <a:r>
              <a:rPr lang="zh-CN" altLang="en-US" dirty="0"/>
              <a:t>单击此处编辑母版标题样式</a:t>
            </a:r>
          </a:p>
        </p:txBody>
      </p:sp>
      <p:sp>
        <p:nvSpPr>
          <p:cNvPr id="8" name="文本占位符 2"/>
          <p:cNvSpPr>
            <a:spLocks noGrp="1"/>
          </p:cNvSpPr>
          <p:nvPr>
            <p:ph type="body" idx="1"/>
          </p:nvPr>
        </p:nvSpPr>
        <p:spPr>
          <a:xfrm>
            <a:off x="641351" y="1152181"/>
            <a:ext cx="11518900" cy="4778411"/>
          </a:xfrm>
          <a:prstGeom prst="rect">
            <a:avLst/>
          </a:prstGeom>
          <a:noFill/>
          <a:ln w="9525">
            <a:noFill/>
          </a:ln>
        </p:spPr>
        <p:txBody>
          <a:bodyPr lIns="114181" tIns="57091" rIns="114181" bIns="57091"/>
          <a:lstStyle/>
          <a:p>
            <a:pPr lvl="0"/>
            <a:r>
              <a:rPr lang="zh-CN" altLang="en-US" dirty="0"/>
              <a:t> 单击此处编辑母版文本样式</a:t>
            </a:r>
          </a:p>
          <a:p>
            <a:pPr marL="203200" lvl="1"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第二级</a:t>
            </a:r>
          </a:p>
          <a:p>
            <a:pPr marL="702945" lvl="2"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第三级</a:t>
            </a:r>
          </a:p>
          <a:p>
            <a:pPr marL="1021080" lvl="3" indent="-342900" algn="l" defTabSz="1139825" rtl="0" eaLnBrk="1" fontAlgn="base" latinLnBrk="0" hangingPunct="1">
              <a:lnSpc>
                <a:spcPct val="100000"/>
              </a:lnSpc>
              <a:spcBef>
                <a:spcPct val="20000"/>
              </a:spcBef>
              <a:spcAft>
                <a:spcPts val="600"/>
              </a:spcAft>
              <a:buClr>
                <a:srgbClr val="C00000"/>
              </a:buClr>
              <a:buFont typeface="Wingdings" panose="05000000000000000000" pitchFamily="2" charset="2"/>
              <a:buChar char="Ø"/>
            </a:pPr>
            <a:r>
              <a:rPr lang="zh-CN" altLang="en-US" dirty="0"/>
              <a:t>第四级</a:t>
            </a:r>
          </a:p>
          <a:p>
            <a:pPr marL="1273175" lvl="3"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第五级</a:t>
            </a:r>
          </a:p>
        </p:txBody>
      </p:sp>
      <p:sp>
        <p:nvSpPr>
          <p:cNvPr id="9" name="日期占位符 3"/>
          <p:cNvSpPr>
            <a:spLocks noGrp="1"/>
          </p:cNvSpPr>
          <p:nvPr>
            <p:ph type="dt" sz="half" idx="2"/>
          </p:nvPr>
        </p:nvSpPr>
        <p:spPr>
          <a:xfrm>
            <a:off x="641351" y="6673853"/>
            <a:ext cx="2986088" cy="384175"/>
          </a:xfrm>
          <a:prstGeom prst="rect">
            <a:avLst/>
          </a:prstGeom>
        </p:spPr>
        <p:txBody>
          <a:bodyPr vert="horz" wrap="square" lIns="114181" tIns="57091" rIns="114181" bIns="57091" numCol="1" anchor="ctr" anchorCtr="0" compatLnSpc="1"/>
          <a:lstStyle>
            <a:lvl1pPr eaLnBrk="1" hangingPunct="1">
              <a:defRPr sz="1125">
                <a:solidFill>
                  <a:srgbClr val="898989"/>
                </a:solidFill>
              </a:defRPr>
            </a:lvl1pPr>
          </a:lstStyle>
          <a:p>
            <a:pPr>
              <a:defRPr/>
            </a:pPr>
            <a:r>
              <a:rPr lang="en-US" altLang="zh-CN"/>
              <a:t>2016-04-18</a:t>
            </a:r>
            <a:endParaRPr lang="zh-CN" altLang="en-US"/>
          </a:p>
        </p:txBody>
      </p:sp>
      <p:sp>
        <p:nvSpPr>
          <p:cNvPr id="10" name="页脚占位符 4"/>
          <p:cNvSpPr>
            <a:spLocks noGrp="1"/>
          </p:cNvSpPr>
          <p:nvPr>
            <p:ph type="ftr" sz="quarter" idx="3"/>
          </p:nvPr>
        </p:nvSpPr>
        <p:spPr>
          <a:xfrm>
            <a:off x="4373563" y="6673853"/>
            <a:ext cx="4054476" cy="384175"/>
          </a:xfrm>
          <a:prstGeom prst="rect">
            <a:avLst/>
          </a:prstGeom>
        </p:spPr>
        <p:txBody>
          <a:bodyPr vert="horz" lIns="114181" tIns="57091" rIns="114181" bIns="57091" rtlCol="0" anchor="ctr"/>
          <a:lstStyle>
            <a:lvl1pPr algn="ctr" defTabSz="856615" eaLnBrk="1" fontAlgn="auto" hangingPunct="1">
              <a:spcBef>
                <a:spcPts val="0"/>
              </a:spcBef>
              <a:spcAft>
                <a:spcPts val="0"/>
              </a:spcAft>
              <a:defRPr sz="1125">
                <a:solidFill>
                  <a:schemeClr val="tx1">
                    <a:tint val="75000"/>
                  </a:schemeClr>
                </a:solidFill>
                <a:latin typeface="+mn-lt"/>
                <a:ea typeface="+mn-ea"/>
                <a:cs typeface="+mn-cs"/>
              </a:defRPr>
            </a:lvl1pPr>
          </a:lstStyle>
          <a:p>
            <a:pPr>
              <a:defRPr/>
            </a:pPr>
            <a:endParaRPr lang="zh-CN" altLang="en-US"/>
          </a:p>
        </p:txBody>
      </p:sp>
      <p:sp>
        <p:nvSpPr>
          <p:cNvPr id="11" name="灯片编号占位符 5"/>
          <p:cNvSpPr>
            <a:spLocks noGrp="1"/>
          </p:cNvSpPr>
          <p:nvPr>
            <p:ph type="sldNum" sz="quarter" idx="4"/>
          </p:nvPr>
        </p:nvSpPr>
        <p:spPr>
          <a:xfrm>
            <a:off x="9497144" y="6661896"/>
            <a:ext cx="2986088" cy="384175"/>
          </a:xfrm>
          <a:prstGeom prst="rect">
            <a:avLst/>
          </a:prstGeom>
        </p:spPr>
        <p:txBody>
          <a:bodyPr vert="horz" wrap="square" lIns="114181" tIns="57091" rIns="114181" bIns="57091" numCol="1" anchor="ctr" anchorCtr="0" compatLnSpc="1"/>
          <a:lstStyle>
            <a:lvl1pPr algn="r" eaLnBrk="1" hangingPunct="1">
              <a:defRPr sz="1125">
                <a:solidFill>
                  <a:srgbClr val="898989"/>
                </a:solidFill>
              </a:defRPr>
            </a:lvl1pPr>
          </a:lstStyle>
          <a:p>
            <a:pPr>
              <a:defRPr/>
            </a:pPr>
            <a:fld id="{73FD194E-904C-4B4C-BB1D-AEFF9AB6E992}" type="slidenum">
              <a:rPr lang="zh-CN" altLang="en-US" smtClean="0"/>
              <a:t>‹#›</a:t>
            </a:fld>
            <a:endParaRPr lang="zh-CN" altLang="en-US"/>
          </a:p>
        </p:txBody>
      </p:sp>
      <p:pic>
        <p:nvPicPr>
          <p:cNvPr id="4" name="图片 3"/>
          <p:cNvPicPr>
            <a:picLocks noChangeAspect="1"/>
          </p:cNvPicPr>
          <p:nvPr userDrawn="1"/>
        </p:nvPicPr>
        <p:blipFill>
          <a:blip r:embed="rId8" cstate="screen"/>
          <a:srcRect/>
          <a:stretch>
            <a:fillRect/>
          </a:stretch>
        </p:blipFill>
        <p:spPr bwMode="auto">
          <a:xfrm>
            <a:off x="29964" y="225597"/>
            <a:ext cx="1652442" cy="563674"/>
          </a:xfrm>
          <a:prstGeom prst="rect">
            <a:avLst/>
          </a:prstGeom>
          <a:noFill/>
          <a:ln>
            <a:noFill/>
          </a:ln>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695005" y="90943"/>
            <a:ext cx="1095844" cy="780405"/>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6" r:id="rId6"/>
  </p:sldLayoutIdLst>
  <p:transition spd="slow">
    <p:push dir="u"/>
  </p:transition>
  <p:hf hdr="0" ftr="0" dt="0"/>
  <p:txStyles>
    <p:titleStyle>
      <a:lvl1pPr algn="ctr" rtl="0" eaLnBrk="1" fontAlgn="base" hangingPunct="1">
        <a:spcBef>
          <a:spcPct val="0"/>
        </a:spcBef>
        <a:spcAft>
          <a:spcPct val="0"/>
        </a:spcAft>
        <a:defRPr kumimoji="1" lang="zh-CN" altLang="en-US" sz="3000" b="1" i="0" u="none" kern="1200" baseline="0" dirty="0">
          <a:solidFill>
            <a:srgbClr val="002060"/>
          </a:solidFill>
          <a:latin typeface="微软雅黑" panose="020B0503020204020204" pitchFamily="34" charset="-122"/>
          <a:ea typeface="微软雅黑" panose="020B0503020204020204" pitchFamily="34" charset="-122"/>
          <a:cs typeface="+mn-cs"/>
        </a:defRPr>
      </a:lvl1pPr>
      <a:lvl2pPr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2pPr>
      <a:lvl3pPr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3pPr>
      <a:lvl4pPr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4pPr>
      <a:lvl5pPr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5pPr>
      <a:lvl6pPr marL="360045"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6pPr>
      <a:lvl7pPr marL="720090"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7pPr>
      <a:lvl8pPr marL="1080135"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8pPr>
      <a:lvl9pPr marL="1440180"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9pPr>
    </p:titleStyle>
    <p:bodyStyle>
      <a:lvl1pPr marL="269875" indent="-269875" algn="l" defTabSz="914400" rtl="0" eaLnBrk="1" fontAlgn="base" latinLnBrk="0" hangingPunct="1">
        <a:lnSpc>
          <a:spcPct val="100000"/>
        </a:lnSpc>
        <a:spcBef>
          <a:spcPct val="20000"/>
        </a:spcBef>
        <a:spcAft>
          <a:spcPct val="0"/>
        </a:spcAft>
        <a:buClr>
          <a:srgbClr val="C00000"/>
        </a:buClr>
        <a:buFont typeface="Wingdings" panose="05000000000000000000" pitchFamily="2" charset="2"/>
        <a:buChar char="p"/>
        <a:defRPr kumimoji="1" lang="zh-CN" altLang="en-US" sz="2400" b="1" i="0" u="none" kern="1200" baseline="0" dirty="0">
          <a:solidFill>
            <a:srgbClr val="0070C0"/>
          </a:solidFill>
          <a:latin typeface="微软雅黑" panose="020B0503020204020204" pitchFamily="34" charset="-122"/>
          <a:ea typeface="微软雅黑" panose="020B0503020204020204" pitchFamily="34" charset="-122"/>
          <a:cs typeface="+mn-cs"/>
        </a:defRPr>
      </a:lvl1pPr>
      <a:lvl2pPr marL="771525" indent="-342900" algn="l" rtl="0" eaLnBrk="1" fontAlgn="base" hangingPunct="1">
        <a:spcBef>
          <a:spcPct val="20000"/>
        </a:spcBef>
        <a:spcAft>
          <a:spcPct val="0"/>
        </a:spcAft>
        <a:buClr>
          <a:srgbClr val="FF0000"/>
        </a:buClr>
        <a:buFont typeface="Wingdings" panose="05000000000000000000" pitchFamily="2" charset="2"/>
        <a:buChar char="p"/>
        <a:defRPr kumimoji="1" lang="zh-CN" altLang="en-US" sz="2200" b="0" i="0" u="none" kern="1200" baseline="0" dirty="0">
          <a:solidFill>
            <a:schemeClr val="tx1"/>
          </a:solidFill>
          <a:latin typeface="微软雅黑" panose="020B0503020204020204" pitchFamily="34" charset="-122"/>
          <a:ea typeface="微软雅黑" panose="020B0503020204020204" pitchFamily="34" charset="-122"/>
          <a:cs typeface="+mn-cs"/>
        </a:defRPr>
      </a:lvl2pPr>
      <a:lvl3pPr marL="548640" indent="178435" algn="l" rtl="0" eaLnBrk="1" fontAlgn="base" hangingPunct="1">
        <a:spcBef>
          <a:spcPct val="20000"/>
        </a:spcBef>
        <a:spcAft>
          <a:spcPct val="0"/>
        </a:spcAft>
        <a:buClr>
          <a:srgbClr val="FF0000"/>
        </a:buClr>
        <a:buFont typeface="微软雅黑" panose="020B0503020204020204" pitchFamily="34" charset="-122"/>
        <a:buChar char="–"/>
        <a:defRPr kumimoji="1" lang="zh-CN" altLang="en-US" sz="2000" b="0" i="0" u="none" kern="1200" baseline="0" dirty="0">
          <a:solidFill>
            <a:srgbClr val="1F497D"/>
          </a:solidFill>
          <a:latin typeface="微软雅黑" panose="020B0503020204020204" pitchFamily="34" charset="-122"/>
          <a:ea typeface="微软雅黑" panose="020B0503020204020204" pitchFamily="34" charset="-122"/>
          <a:cs typeface="+mn-cs"/>
        </a:defRPr>
      </a:lvl3pPr>
      <a:lvl4pPr marL="754380" indent="-180340" algn="l" rtl="0" eaLnBrk="1" fontAlgn="base" hangingPunct="1">
        <a:lnSpc>
          <a:spcPct val="125000"/>
        </a:lnSpc>
        <a:spcBef>
          <a:spcPct val="20000"/>
        </a:spcBef>
        <a:spcAft>
          <a:spcPct val="0"/>
        </a:spcAft>
        <a:buClr>
          <a:srgbClr val="FF0000"/>
        </a:buClr>
        <a:buFont typeface="微软雅黑" panose="020B0503020204020204" pitchFamily="34" charset="-122"/>
        <a:buChar char="√"/>
        <a:defRPr kumimoji="1" lang="zh-CN" altLang="en-US" sz="1800" b="0" i="0" u="none" kern="1200" baseline="0" dirty="0">
          <a:solidFill>
            <a:schemeClr val="tx1"/>
          </a:solidFill>
          <a:latin typeface="微软雅黑" panose="020B0503020204020204" pitchFamily="34" charset="-122"/>
          <a:ea typeface="微软雅黑" panose="020B0503020204020204" pitchFamily="34" charset="-122"/>
          <a:cs typeface="+mn-cs"/>
        </a:defRPr>
      </a:lvl4pPr>
      <a:lvl5pPr marL="822960" indent="-180340" algn="l" rtl="0" eaLnBrk="1" fontAlgn="base" hangingPunct="1">
        <a:lnSpc>
          <a:spcPct val="125000"/>
        </a:lnSpc>
        <a:spcBef>
          <a:spcPct val="20000"/>
        </a:spcBef>
        <a:spcAft>
          <a:spcPct val="0"/>
        </a:spcAft>
        <a:buClr>
          <a:srgbClr val="FF0000"/>
        </a:buClr>
        <a:buFont typeface="微软雅黑" panose="020B0503020204020204" pitchFamily="34" charset="-122"/>
        <a:buChar char="√"/>
        <a:defRPr kumimoji="1" lang="zh-CN" altLang="en-US" sz="1350" b="0" kern="1200" dirty="0">
          <a:solidFill>
            <a:schemeClr val="tx1"/>
          </a:solidFill>
          <a:latin typeface="微软雅黑" panose="020B0503020204020204" pitchFamily="34" charset="-122"/>
          <a:ea typeface="微软雅黑" panose="020B0503020204020204" pitchFamily="34" charset="-122"/>
          <a:cs typeface="+mn-cs"/>
        </a:defRPr>
      </a:lvl5pPr>
      <a:lvl6pPr marL="1980565" indent="-180340" algn="l" defTabSz="719455"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6pPr>
      <a:lvl7pPr marL="2340610" indent="-180340" algn="l" defTabSz="719455"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7pPr>
      <a:lvl8pPr marL="2700655" indent="-180340" algn="l" defTabSz="719455"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8pPr>
      <a:lvl9pPr marL="3060700" indent="-180340" algn="l" defTabSz="719455"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9pPr>
    </p:bodyStyle>
    <p:otherStyle>
      <a:defPPr>
        <a:defRPr lang="zh-CN"/>
      </a:defPPr>
      <a:lvl1pPr marL="0" algn="l" defTabSz="719455" rtl="0" eaLnBrk="1" latinLnBrk="0" hangingPunct="1">
        <a:defRPr sz="1420" kern="1200">
          <a:solidFill>
            <a:schemeClr val="tx1"/>
          </a:solidFill>
          <a:latin typeface="+mn-lt"/>
          <a:ea typeface="+mn-ea"/>
          <a:cs typeface="+mn-cs"/>
        </a:defRPr>
      </a:lvl1pPr>
      <a:lvl2pPr marL="360045" algn="l" defTabSz="719455" rtl="0" eaLnBrk="1" latinLnBrk="0" hangingPunct="1">
        <a:defRPr sz="1420" kern="1200">
          <a:solidFill>
            <a:schemeClr val="tx1"/>
          </a:solidFill>
          <a:latin typeface="+mn-lt"/>
          <a:ea typeface="+mn-ea"/>
          <a:cs typeface="+mn-cs"/>
        </a:defRPr>
      </a:lvl2pPr>
      <a:lvl3pPr marL="720090" algn="l" defTabSz="719455" rtl="0" eaLnBrk="1" latinLnBrk="0" hangingPunct="1">
        <a:defRPr sz="1420" kern="1200">
          <a:solidFill>
            <a:schemeClr val="tx1"/>
          </a:solidFill>
          <a:latin typeface="+mn-lt"/>
          <a:ea typeface="+mn-ea"/>
          <a:cs typeface="+mn-cs"/>
        </a:defRPr>
      </a:lvl3pPr>
      <a:lvl4pPr marL="1080135" algn="l" defTabSz="719455" rtl="0" eaLnBrk="1" latinLnBrk="0" hangingPunct="1">
        <a:defRPr sz="1420" kern="1200">
          <a:solidFill>
            <a:schemeClr val="tx1"/>
          </a:solidFill>
          <a:latin typeface="+mn-lt"/>
          <a:ea typeface="+mn-ea"/>
          <a:cs typeface="+mn-cs"/>
        </a:defRPr>
      </a:lvl4pPr>
      <a:lvl5pPr marL="1440180" algn="l" defTabSz="719455" rtl="0" eaLnBrk="1" latinLnBrk="0" hangingPunct="1">
        <a:defRPr sz="1420" kern="1200">
          <a:solidFill>
            <a:schemeClr val="tx1"/>
          </a:solidFill>
          <a:latin typeface="+mn-lt"/>
          <a:ea typeface="+mn-ea"/>
          <a:cs typeface="+mn-cs"/>
        </a:defRPr>
      </a:lvl5pPr>
      <a:lvl6pPr marL="1800225" algn="l" defTabSz="719455" rtl="0" eaLnBrk="1" latinLnBrk="0" hangingPunct="1">
        <a:defRPr sz="1420" kern="1200">
          <a:solidFill>
            <a:schemeClr val="tx1"/>
          </a:solidFill>
          <a:latin typeface="+mn-lt"/>
          <a:ea typeface="+mn-ea"/>
          <a:cs typeface="+mn-cs"/>
        </a:defRPr>
      </a:lvl6pPr>
      <a:lvl7pPr marL="2160270" algn="l" defTabSz="719455" rtl="0" eaLnBrk="1" latinLnBrk="0" hangingPunct="1">
        <a:defRPr sz="1420" kern="1200">
          <a:solidFill>
            <a:schemeClr val="tx1"/>
          </a:solidFill>
          <a:latin typeface="+mn-lt"/>
          <a:ea typeface="+mn-ea"/>
          <a:cs typeface="+mn-cs"/>
        </a:defRPr>
      </a:lvl7pPr>
      <a:lvl8pPr marL="2520315" algn="l" defTabSz="719455" rtl="0" eaLnBrk="1" latinLnBrk="0" hangingPunct="1">
        <a:defRPr sz="1420" kern="1200">
          <a:solidFill>
            <a:schemeClr val="tx1"/>
          </a:solidFill>
          <a:latin typeface="+mn-lt"/>
          <a:ea typeface="+mn-ea"/>
          <a:cs typeface="+mn-cs"/>
        </a:defRPr>
      </a:lvl8pPr>
      <a:lvl9pPr marL="2880360" algn="l" defTabSz="719455" rtl="0" eaLnBrk="1" latinLnBrk="0" hangingPunct="1">
        <a:defRPr sz="14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标题占位符 1"/>
          <p:cNvSpPr>
            <a:spLocks noGrp="1"/>
          </p:cNvSpPr>
          <p:nvPr>
            <p:ph type="title"/>
          </p:nvPr>
        </p:nvSpPr>
        <p:spPr>
          <a:xfrm>
            <a:off x="1792289" y="193535"/>
            <a:ext cx="9934723" cy="575222"/>
          </a:xfrm>
          <a:prstGeom prst="rect">
            <a:avLst/>
          </a:prstGeom>
          <a:noFill/>
          <a:ln w="9525">
            <a:noFill/>
          </a:ln>
        </p:spPr>
        <p:txBody>
          <a:bodyPr lIns="114181" tIns="57091" rIns="114181" bIns="57091" anchor="ctr"/>
          <a:lstStyle/>
          <a:p>
            <a:pPr lvl="0"/>
            <a:r>
              <a:rPr lang="zh-CN" altLang="en-US" dirty="0"/>
              <a:t>单击此处编辑母版标题样式</a:t>
            </a:r>
          </a:p>
        </p:txBody>
      </p:sp>
      <p:sp>
        <p:nvSpPr>
          <p:cNvPr id="8" name="文本占位符 2"/>
          <p:cNvSpPr>
            <a:spLocks noGrp="1"/>
          </p:cNvSpPr>
          <p:nvPr>
            <p:ph type="body" idx="1"/>
          </p:nvPr>
        </p:nvSpPr>
        <p:spPr>
          <a:xfrm>
            <a:off x="641351" y="1152181"/>
            <a:ext cx="11518900" cy="4778411"/>
          </a:xfrm>
          <a:prstGeom prst="rect">
            <a:avLst/>
          </a:prstGeom>
          <a:noFill/>
          <a:ln w="9525">
            <a:noFill/>
          </a:ln>
        </p:spPr>
        <p:txBody>
          <a:bodyPr lIns="114181" tIns="57091" rIns="114181" bIns="57091"/>
          <a:lstStyle/>
          <a:p>
            <a:pPr lvl="0"/>
            <a:r>
              <a:rPr lang="zh-CN" altLang="en-US" dirty="0"/>
              <a:t> 单击此处编辑母版文本样式</a:t>
            </a:r>
          </a:p>
          <a:p>
            <a:pPr marL="203200" lvl="1"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第二级</a:t>
            </a:r>
          </a:p>
          <a:p>
            <a:pPr marL="702945" lvl="2"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第三级</a:t>
            </a:r>
          </a:p>
          <a:p>
            <a:pPr marL="1021080" lvl="3" indent="-342900" algn="l" defTabSz="1139825" rtl="0" eaLnBrk="1" fontAlgn="base" latinLnBrk="0" hangingPunct="1">
              <a:lnSpc>
                <a:spcPct val="100000"/>
              </a:lnSpc>
              <a:spcBef>
                <a:spcPct val="20000"/>
              </a:spcBef>
              <a:spcAft>
                <a:spcPts val="600"/>
              </a:spcAft>
              <a:buClr>
                <a:srgbClr val="C00000"/>
              </a:buClr>
              <a:buFont typeface="Wingdings" panose="05000000000000000000" pitchFamily="2" charset="2"/>
              <a:buChar char="Ø"/>
            </a:pPr>
            <a:r>
              <a:rPr lang="zh-CN" altLang="en-US" dirty="0"/>
              <a:t>第四级</a:t>
            </a:r>
          </a:p>
          <a:p>
            <a:pPr marL="1273175" lvl="3" indent="-342900" algn="l" defTabSz="1139825" rtl="0" eaLnBrk="1" fontAlgn="base" latinLnBrk="0" hangingPunct="1">
              <a:lnSpc>
                <a:spcPct val="100000"/>
              </a:lnSpc>
              <a:spcBef>
                <a:spcPct val="20000"/>
              </a:spcBef>
              <a:spcAft>
                <a:spcPts val="600"/>
              </a:spcAft>
              <a:buClr>
                <a:srgbClr val="C00000"/>
              </a:buClr>
              <a:buFont typeface="Arial" panose="020B0604020202020204" pitchFamily="34" charset="0"/>
              <a:buChar char="–"/>
            </a:pPr>
            <a:r>
              <a:rPr lang="zh-CN" altLang="en-US" dirty="0"/>
              <a:t>第五级</a:t>
            </a:r>
          </a:p>
        </p:txBody>
      </p:sp>
      <p:sp>
        <p:nvSpPr>
          <p:cNvPr id="9" name="日期占位符 3"/>
          <p:cNvSpPr>
            <a:spLocks noGrp="1"/>
          </p:cNvSpPr>
          <p:nvPr>
            <p:ph type="dt" sz="half" idx="2"/>
          </p:nvPr>
        </p:nvSpPr>
        <p:spPr>
          <a:xfrm>
            <a:off x="641351" y="6673853"/>
            <a:ext cx="2986088" cy="384175"/>
          </a:xfrm>
          <a:prstGeom prst="rect">
            <a:avLst/>
          </a:prstGeom>
        </p:spPr>
        <p:txBody>
          <a:bodyPr vert="horz" wrap="square" lIns="114181" tIns="57091" rIns="114181" bIns="57091" numCol="1" anchor="ctr" anchorCtr="0" compatLnSpc="1"/>
          <a:lstStyle>
            <a:lvl1pPr eaLnBrk="1" hangingPunct="1">
              <a:defRPr sz="1125">
                <a:solidFill>
                  <a:srgbClr val="898989"/>
                </a:solidFill>
              </a:defRPr>
            </a:lvl1pPr>
          </a:lstStyle>
          <a:p>
            <a:pPr>
              <a:defRPr/>
            </a:pPr>
            <a:r>
              <a:rPr lang="en-US" altLang="zh-CN"/>
              <a:t>2016-04-18</a:t>
            </a:r>
            <a:endParaRPr lang="zh-CN" altLang="en-US"/>
          </a:p>
        </p:txBody>
      </p:sp>
      <p:sp>
        <p:nvSpPr>
          <p:cNvPr id="10" name="页脚占位符 4"/>
          <p:cNvSpPr>
            <a:spLocks noGrp="1"/>
          </p:cNvSpPr>
          <p:nvPr>
            <p:ph type="ftr" sz="quarter" idx="3"/>
          </p:nvPr>
        </p:nvSpPr>
        <p:spPr>
          <a:xfrm>
            <a:off x="4373563" y="6673853"/>
            <a:ext cx="4054476" cy="384175"/>
          </a:xfrm>
          <a:prstGeom prst="rect">
            <a:avLst/>
          </a:prstGeom>
        </p:spPr>
        <p:txBody>
          <a:bodyPr vert="horz" lIns="114181" tIns="57091" rIns="114181" bIns="57091" rtlCol="0" anchor="ctr"/>
          <a:lstStyle>
            <a:lvl1pPr algn="ctr" defTabSz="856615" eaLnBrk="1" fontAlgn="auto" hangingPunct="1">
              <a:spcBef>
                <a:spcPts val="0"/>
              </a:spcBef>
              <a:spcAft>
                <a:spcPts val="0"/>
              </a:spcAft>
              <a:defRPr sz="1125">
                <a:solidFill>
                  <a:schemeClr val="tx1">
                    <a:tint val="75000"/>
                  </a:schemeClr>
                </a:solidFill>
                <a:latin typeface="+mn-lt"/>
                <a:ea typeface="+mn-ea"/>
                <a:cs typeface="+mn-cs"/>
              </a:defRPr>
            </a:lvl1pPr>
          </a:lstStyle>
          <a:p>
            <a:pPr>
              <a:defRPr/>
            </a:pPr>
            <a:endParaRPr lang="zh-CN" altLang="en-US"/>
          </a:p>
        </p:txBody>
      </p:sp>
      <p:sp>
        <p:nvSpPr>
          <p:cNvPr id="11" name="灯片编号占位符 5"/>
          <p:cNvSpPr>
            <a:spLocks noGrp="1"/>
          </p:cNvSpPr>
          <p:nvPr>
            <p:ph type="sldNum" sz="quarter" idx="4"/>
          </p:nvPr>
        </p:nvSpPr>
        <p:spPr>
          <a:xfrm>
            <a:off x="9497144" y="6661896"/>
            <a:ext cx="2986088" cy="384175"/>
          </a:xfrm>
          <a:prstGeom prst="rect">
            <a:avLst/>
          </a:prstGeom>
        </p:spPr>
        <p:txBody>
          <a:bodyPr vert="horz" wrap="square" lIns="114181" tIns="57091" rIns="114181" bIns="57091" numCol="1" anchor="ctr" anchorCtr="0" compatLnSpc="1"/>
          <a:lstStyle>
            <a:lvl1pPr algn="r" eaLnBrk="1" hangingPunct="1">
              <a:defRPr sz="1125">
                <a:solidFill>
                  <a:srgbClr val="898989"/>
                </a:solidFill>
              </a:defRPr>
            </a:lvl1pPr>
          </a:lstStyle>
          <a:p>
            <a:pPr>
              <a:defRPr/>
            </a:pPr>
            <a:fld id="{73FD194E-904C-4B4C-BB1D-AEFF9AB6E992}" type="slidenum">
              <a:rPr lang="zh-CN" altLang="en-US" smtClean="0"/>
              <a:t>‹#›</a:t>
            </a:fld>
            <a:endParaRPr lang="zh-CN" altLang="en-US"/>
          </a:p>
        </p:txBody>
      </p:sp>
    </p:spTree>
    <p:extLst>
      <p:ext uri="{BB962C8B-B14F-4D97-AF65-F5344CB8AC3E}">
        <p14:creationId xmlns:p14="http://schemas.microsoft.com/office/powerpoint/2010/main" val="4217546963"/>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Lst>
  <p:transition spd="slow">
    <p:push dir="u"/>
  </p:transition>
  <p:hf hdr="0" ftr="0" dt="0"/>
  <p:txStyles>
    <p:titleStyle>
      <a:lvl1pPr algn="ctr" rtl="0" eaLnBrk="1" fontAlgn="base" hangingPunct="1">
        <a:spcBef>
          <a:spcPct val="0"/>
        </a:spcBef>
        <a:spcAft>
          <a:spcPct val="0"/>
        </a:spcAft>
        <a:defRPr kumimoji="1" lang="zh-CN" altLang="en-US" sz="3000" b="1" i="0" u="none" kern="1200" baseline="0" dirty="0">
          <a:solidFill>
            <a:srgbClr val="002060"/>
          </a:solidFill>
          <a:latin typeface="微软雅黑" panose="020B0503020204020204" pitchFamily="34" charset="-122"/>
          <a:ea typeface="微软雅黑" panose="020B0503020204020204" pitchFamily="34" charset="-122"/>
          <a:cs typeface="+mn-cs"/>
        </a:defRPr>
      </a:lvl1pPr>
      <a:lvl2pPr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2pPr>
      <a:lvl3pPr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3pPr>
      <a:lvl4pPr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4pPr>
      <a:lvl5pPr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5pPr>
      <a:lvl6pPr marL="360045"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6pPr>
      <a:lvl7pPr marL="720090"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7pPr>
      <a:lvl8pPr marL="1080135"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8pPr>
      <a:lvl9pPr marL="1440180" algn="ctr" rtl="0" eaLnBrk="1" fontAlgn="base" hangingPunct="1">
        <a:spcBef>
          <a:spcPct val="0"/>
        </a:spcBef>
        <a:spcAft>
          <a:spcPct val="0"/>
        </a:spcAft>
        <a:defRPr sz="3465">
          <a:solidFill>
            <a:schemeClr val="tx1"/>
          </a:solidFill>
          <a:latin typeface="Calibri" panose="020F0502020204030204" pitchFamily="34" charset="0"/>
          <a:ea typeface="宋体" panose="02010600030101010101" pitchFamily="2" charset="-122"/>
        </a:defRPr>
      </a:lvl9pPr>
    </p:titleStyle>
    <p:bodyStyle>
      <a:lvl1pPr marL="269875" indent="-269875" algn="l" defTabSz="914400" rtl="0" eaLnBrk="1" fontAlgn="base" latinLnBrk="0" hangingPunct="1">
        <a:lnSpc>
          <a:spcPct val="100000"/>
        </a:lnSpc>
        <a:spcBef>
          <a:spcPct val="20000"/>
        </a:spcBef>
        <a:spcAft>
          <a:spcPct val="0"/>
        </a:spcAft>
        <a:buClr>
          <a:srgbClr val="C00000"/>
        </a:buClr>
        <a:buFont typeface="Wingdings" panose="05000000000000000000" pitchFamily="2" charset="2"/>
        <a:buChar char="p"/>
        <a:defRPr kumimoji="1" lang="zh-CN" altLang="en-US" sz="2400" b="1" i="0" u="none" kern="1200" baseline="0" dirty="0">
          <a:solidFill>
            <a:srgbClr val="0070C0"/>
          </a:solidFill>
          <a:latin typeface="微软雅黑" panose="020B0503020204020204" pitchFamily="34" charset="-122"/>
          <a:ea typeface="微软雅黑" panose="020B0503020204020204" pitchFamily="34" charset="-122"/>
          <a:cs typeface="+mn-cs"/>
        </a:defRPr>
      </a:lvl1pPr>
      <a:lvl2pPr marL="771525" indent="-342900" algn="l" rtl="0" eaLnBrk="1" fontAlgn="base" hangingPunct="1">
        <a:spcBef>
          <a:spcPct val="20000"/>
        </a:spcBef>
        <a:spcAft>
          <a:spcPct val="0"/>
        </a:spcAft>
        <a:buClr>
          <a:srgbClr val="FF0000"/>
        </a:buClr>
        <a:buFont typeface="Wingdings" panose="05000000000000000000" pitchFamily="2" charset="2"/>
        <a:buChar char="p"/>
        <a:defRPr kumimoji="1" lang="zh-CN" altLang="en-US" sz="2200" b="0" i="0" u="none" kern="1200" baseline="0" dirty="0">
          <a:solidFill>
            <a:schemeClr val="tx1"/>
          </a:solidFill>
          <a:latin typeface="微软雅黑" panose="020B0503020204020204" pitchFamily="34" charset="-122"/>
          <a:ea typeface="微软雅黑" panose="020B0503020204020204" pitchFamily="34" charset="-122"/>
          <a:cs typeface="+mn-cs"/>
        </a:defRPr>
      </a:lvl2pPr>
      <a:lvl3pPr marL="548640" indent="178435" algn="l" rtl="0" eaLnBrk="1" fontAlgn="base" hangingPunct="1">
        <a:spcBef>
          <a:spcPct val="20000"/>
        </a:spcBef>
        <a:spcAft>
          <a:spcPct val="0"/>
        </a:spcAft>
        <a:buClr>
          <a:srgbClr val="FF0000"/>
        </a:buClr>
        <a:buFont typeface="微软雅黑" panose="020B0503020204020204" pitchFamily="34" charset="-122"/>
        <a:buChar char="–"/>
        <a:defRPr kumimoji="1" lang="zh-CN" altLang="en-US" sz="2000" b="0" i="0" u="none" kern="1200" baseline="0" dirty="0">
          <a:solidFill>
            <a:srgbClr val="1F497D"/>
          </a:solidFill>
          <a:latin typeface="微软雅黑" panose="020B0503020204020204" pitchFamily="34" charset="-122"/>
          <a:ea typeface="微软雅黑" panose="020B0503020204020204" pitchFamily="34" charset="-122"/>
          <a:cs typeface="+mn-cs"/>
        </a:defRPr>
      </a:lvl3pPr>
      <a:lvl4pPr marL="754380" indent="-180340" algn="l" rtl="0" eaLnBrk="1" fontAlgn="base" hangingPunct="1">
        <a:lnSpc>
          <a:spcPct val="125000"/>
        </a:lnSpc>
        <a:spcBef>
          <a:spcPct val="20000"/>
        </a:spcBef>
        <a:spcAft>
          <a:spcPct val="0"/>
        </a:spcAft>
        <a:buClr>
          <a:srgbClr val="FF0000"/>
        </a:buClr>
        <a:buFont typeface="微软雅黑" panose="020B0503020204020204" pitchFamily="34" charset="-122"/>
        <a:buChar char="√"/>
        <a:defRPr kumimoji="1" lang="zh-CN" altLang="en-US" sz="1800" b="0" i="0" u="none" kern="1200" baseline="0" dirty="0">
          <a:solidFill>
            <a:schemeClr val="tx1"/>
          </a:solidFill>
          <a:latin typeface="微软雅黑" panose="020B0503020204020204" pitchFamily="34" charset="-122"/>
          <a:ea typeface="微软雅黑" panose="020B0503020204020204" pitchFamily="34" charset="-122"/>
          <a:cs typeface="+mn-cs"/>
        </a:defRPr>
      </a:lvl4pPr>
      <a:lvl5pPr marL="822960" indent="-180340" algn="l" rtl="0" eaLnBrk="1" fontAlgn="base" hangingPunct="1">
        <a:lnSpc>
          <a:spcPct val="125000"/>
        </a:lnSpc>
        <a:spcBef>
          <a:spcPct val="20000"/>
        </a:spcBef>
        <a:spcAft>
          <a:spcPct val="0"/>
        </a:spcAft>
        <a:buClr>
          <a:srgbClr val="FF0000"/>
        </a:buClr>
        <a:buFont typeface="微软雅黑" panose="020B0503020204020204" pitchFamily="34" charset="-122"/>
        <a:buChar char="√"/>
        <a:defRPr kumimoji="1" lang="zh-CN" altLang="en-US" sz="1350" b="0" kern="1200" dirty="0">
          <a:solidFill>
            <a:schemeClr val="tx1"/>
          </a:solidFill>
          <a:latin typeface="微软雅黑" panose="020B0503020204020204" pitchFamily="34" charset="-122"/>
          <a:ea typeface="微软雅黑" panose="020B0503020204020204" pitchFamily="34" charset="-122"/>
          <a:cs typeface="+mn-cs"/>
        </a:defRPr>
      </a:lvl5pPr>
      <a:lvl6pPr marL="1980565" indent="-180340" algn="l" defTabSz="719455"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6pPr>
      <a:lvl7pPr marL="2340610" indent="-180340" algn="l" defTabSz="719455"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7pPr>
      <a:lvl8pPr marL="2700655" indent="-180340" algn="l" defTabSz="719455"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8pPr>
      <a:lvl9pPr marL="3060700" indent="-180340" algn="l" defTabSz="719455" rtl="0" eaLnBrk="1" latinLnBrk="0" hangingPunct="1">
        <a:spcBef>
          <a:spcPct val="20000"/>
        </a:spcBef>
        <a:buFont typeface="Arial" panose="020B0604020202020204" pitchFamily="34" charset="0"/>
        <a:buChar char="•"/>
        <a:defRPr sz="1575" kern="1200">
          <a:solidFill>
            <a:schemeClr val="tx1"/>
          </a:solidFill>
          <a:latin typeface="+mn-lt"/>
          <a:ea typeface="+mn-ea"/>
          <a:cs typeface="+mn-cs"/>
        </a:defRPr>
      </a:lvl9pPr>
    </p:bodyStyle>
    <p:otherStyle>
      <a:defPPr>
        <a:defRPr lang="zh-CN"/>
      </a:defPPr>
      <a:lvl1pPr marL="0" algn="l" defTabSz="719455" rtl="0" eaLnBrk="1" latinLnBrk="0" hangingPunct="1">
        <a:defRPr sz="1420" kern="1200">
          <a:solidFill>
            <a:schemeClr val="tx1"/>
          </a:solidFill>
          <a:latin typeface="+mn-lt"/>
          <a:ea typeface="+mn-ea"/>
          <a:cs typeface="+mn-cs"/>
        </a:defRPr>
      </a:lvl1pPr>
      <a:lvl2pPr marL="360045" algn="l" defTabSz="719455" rtl="0" eaLnBrk="1" latinLnBrk="0" hangingPunct="1">
        <a:defRPr sz="1420" kern="1200">
          <a:solidFill>
            <a:schemeClr val="tx1"/>
          </a:solidFill>
          <a:latin typeface="+mn-lt"/>
          <a:ea typeface="+mn-ea"/>
          <a:cs typeface="+mn-cs"/>
        </a:defRPr>
      </a:lvl2pPr>
      <a:lvl3pPr marL="720090" algn="l" defTabSz="719455" rtl="0" eaLnBrk="1" latinLnBrk="0" hangingPunct="1">
        <a:defRPr sz="1420" kern="1200">
          <a:solidFill>
            <a:schemeClr val="tx1"/>
          </a:solidFill>
          <a:latin typeface="+mn-lt"/>
          <a:ea typeface="+mn-ea"/>
          <a:cs typeface="+mn-cs"/>
        </a:defRPr>
      </a:lvl3pPr>
      <a:lvl4pPr marL="1080135" algn="l" defTabSz="719455" rtl="0" eaLnBrk="1" latinLnBrk="0" hangingPunct="1">
        <a:defRPr sz="1420" kern="1200">
          <a:solidFill>
            <a:schemeClr val="tx1"/>
          </a:solidFill>
          <a:latin typeface="+mn-lt"/>
          <a:ea typeface="+mn-ea"/>
          <a:cs typeface="+mn-cs"/>
        </a:defRPr>
      </a:lvl4pPr>
      <a:lvl5pPr marL="1440180" algn="l" defTabSz="719455" rtl="0" eaLnBrk="1" latinLnBrk="0" hangingPunct="1">
        <a:defRPr sz="1420" kern="1200">
          <a:solidFill>
            <a:schemeClr val="tx1"/>
          </a:solidFill>
          <a:latin typeface="+mn-lt"/>
          <a:ea typeface="+mn-ea"/>
          <a:cs typeface="+mn-cs"/>
        </a:defRPr>
      </a:lvl5pPr>
      <a:lvl6pPr marL="1800225" algn="l" defTabSz="719455" rtl="0" eaLnBrk="1" latinLnBrk="0" hangingPunct="1">
        <a:defRPr sz="1420" kern="1200">
          <a:solidFill>
            <a:schemeClr val="tx1"/>
          </a:solidFill>
          <a:latin typeface="+mn-lt"/>
          <a:ea typeface="+mn-ea"/>
          <a:cs typeface="+mn-cs"/>
        </a:defRPr>
      </a:lvl6pPr>
      <a:lvl7pPr marL="2160270" algn="l" defTabSz="719455" rtl="0" eaLnBrk="1" latinLnBrk="0" hangingPunct="1">
        <a:defRPr sz="1420" kern="1200">
          <a:solidFill>
            <a:schemeClr val="tx1"/>
          </a:solidFill>
          <a:latin typeface="+mn-lt"/>
          <a:ea typeface="+mn-ea"/>
          <a:cs typeface="+mn-cs"/>
        </a:defRPr>
      </a:lvl7pPr>
      <a:lvl8pPr marL="2520315" algn="l" defTabSz="719455" rtl="0" eaLnBrk="1" latinLnBrk="0" hangingPunct="1">
        <a:defRPr sz="1420" kern="1200">
          <a:solidFill>
            <a:schemeClr val="tx1"/>
          </a:solidFill>
          <a:latin typeface="+mn-lt"/>
          <a:ea typeface="+mn-ea"/>
          <a:cs typeface="+mn-cs"/>
        </a:defRPr>
      </a:lvl8pPr>
      <a:lvl9pPr marL="2880360" algn="l" defTabSz="719455" rtl="0" eaLnBrk="1" latinLnBrk="0" hangingPunct="1">
        <a:defRPr sz="14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 name="TextBox 18"/>
          <p:cNvSpPr txBox="1">
            <a:spLocks noChangeArrowheads="1"/>
          </p:cNvSpPr>
          <p:nvPr/>
        </p:nvSpPr>
        <p:spPr bwMode="auto">
          <a:xfrm>
            <a:off x="4079140" y="6803107"/>
            <a:ext cx="4913948" cy="300535"/>
          </a:xfrm>
          <a:prstGeom prst="rect">
            <a:avLst/>
          </a:prstGeom>
          <a:noFill/>
          <a:ln>
            <a:noFill/>
          </a:ln>
        </p:spPr>
        <p:txBody>
          <a:bodyPr lIns="96004" tIns="48002" rIns="96004" bIns="48002" anchor="ct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defTabSz="960120" eaLnBrk="1" hangingPunct="1">
              <a:defRPr/>
            </a:pPr>
            <a:r>
              <a:rPr lang="en-US" altLang="zh-CN" sz="1260" b="1" dirty="0">
                <a:solidFill>
                  <a:prstClr val="white">
                    <a:lumMod val="50000"/>
                  </a:prstClr>
                </a:solidFill>
                <a:latin typeface="微软雅黑" panose="020B0503020204020204" pitchFamily="34" charset="-122"/>
                <a:ea typeface="微软雅黑" panose="020B0503020204020204" pitchFamily="34" charset="-122"/>
                <a:cs typeface="Arial Unicode MS" pitchFamily="34" charset="-122"/>
              </a:rPr>
              <a:t>www.nscc-gz.cn</a:t>
            </a:r>
            <a:endParaRPr lang="zh-CN" altLang="en-US" sz="1260" b="1" dirty="0">
              <a:solidFill>
                <a:prstClr val="white">
                  <a:lumMod val="50000"/>
                </a:prstClr>
              </a:solidFill>
              <a:latin typeface="微软雅黑" panose="020B0503020204020204" pitchFamily="34" charset="-122"/>
              <a:ea typeface="微软雅黑" panose="020B0503020204020204" pitchFamily="34" charset="-122"/>
            </a:endParaRPr>
          </a:p>
        </p:txBody>
      </p:sp>
      <p:pic>
        <p:nvPicPr>
          <p:cNvPr id="4102" name="图片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80163" y="268369"/>
            <a:ext cx="2570321" cy="876776"/>
          </a:xfrm>
          <a:prstGeom prst="rect">
            <a:avLst/>
          </a:prstGeom>
          <a:noFill/>
          <a:ln>
            <a:noFill/>
          </a:ln>
        </p:spPr>
      </p:pic>
      <p:grpSp>
        <p:nvGrpSpPr>
          <p:cNvPr id="9" name="Group 8"/>
          <p:cNvGrpSpPr/>
          <p:nvPr/>
        </p:nvGrpSpPr>
        <p:grpSpPr>
          <a:xfrm>
            <a:off x="4616997" y="282166"/>
            <a:ext cx="1724908" cy="714010"/>
            <a:chOff x="4332642" y="686326"/>
            <a:chExt cx="1724908" cy="714010"/>
          </a:xfrm>
        </p:grpSpPr>
        <p:pic>
          <p:nvPicPr>
            <p:cNvPr id="10" name="Picture 2"/>
            <p:cNvPicPr>
              <a:picLocks noChangeAspect="1" noChangeArrowheads="1"/>
            </p:cNvPicPr>
            <p:nvPr userDrawn="1"/>
          </p:nvPicPr>
          <p:blipFill rotWithShape="1">
            <a:blip r:embed="rId5">
              <a:duotone>
                <a:prstClr val="black"/>
                <a:schemeClr val="accent1">
                  <a:tint val="45000"/>
                  <a:satMod val="400000"/>
                </a:schemeClr>
              </a:duotone>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l="36825" r="41705" b="35446"/>
            <a:stretch>
              <a:fillRect/>
            </a:stretch>
          </p:blipFill>
          <p:spPr bwMode="auto">
            <a:xfrm>
              <a:off x="4332642" y="686326"/>
              <a:ext cx="1705546" cy="54509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userDrawn="1"/>
          </p:nvPicPr>
          <p:blipFill rotWithShape="1">
            <a:blip r:embed="rId5">
              <a:duotone>
                <a:prstClr val="black"/>
                <a:schemeClr val="accent1">
                  <a:tint val="45000"/>
                  <a:satMod val="400000"/>
                </a:schemeClr>
              </a:duotone>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l="49397" t="66658" r="10792" b="-2"/>
            <a:stretch>
              <a:fillRect/>
            </a:stretch>
          </p:blipFill>
          <p:spPr bwMode="auto">
            <a:xfrm>
              <a:off x="4352004" y="1248499"/>
              <a:ext cx="1705546" cy="151837"/>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 Box 7"/>
          <p:cNvSpPr txBox="1">
            <a:spLocks noChangeArrowheads="1"/>
          </p:cNvSpPr>
          <p:nvPr/>
        </p:nvSpPr>
        <p:spPr bwMode="auto">
          <a:xfrm>
            <a:off x="2196033" y="3654256"/>
            <a:ext cx="8920334" cy="59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0813" tIns="50406" rIns="100813" bIns="50406">
            <a:spAutoFit/>
          </a:bodyPr>
          <a:lstStyle/>
          <a:p>
            <a:pPr lvl="0" algn="ctr" defTabSz="1198880">
              <a:lnSpc>
                <a:spcPct val="125000"/>
              </a:lnSpc>
              <a:spcBef>
                <a:spcPct val="50000"/>
              </a:spcBef>
              <a:defRPr/>
            </a:pPr>
            <a:r>
              <a:rPr lang="en-US" altLang="zh-CN" sz="2800" b="1" spc="300" dirty="0" err="1">
                <a:solidFill>
                  <a:srgbClr val="00B050"/>
                </a:solidFill>
                <a:latin typeface="微软雅黑" panose="020B0503020204020204" pitchFamily="34" charset="-122"/>
                <a:ea typeface="微软雅黑" panose="020B0503020204020204" pitchFamily="34" charset="-122"/>
              </a:rPr>
              <a:t>Yat</a:t>
            </a:r>
            <a:r>
              <a:rPr lang="en-US" altLang="zh-CN" sz="2800" b="1" spc="300" dirty="0">
                <a:latin typeface="微软雅黑" panose="020B0503020204020204" pitchFamily="34" charset="-122"/>
                <a:ea typeface="微软雅黑" panose="020B0503020204020204" pitchFamily="34" charset="-122"/>
              </a:rPr>
              <a:t> </a:t>
            </a:r>
            <a:r>
              <a:rPr lang="en-US" altLang="zh-CN" sz="2800" b="1" spc="300" dirty="0">
                <a:solidFill>
                  <a:srgbClr val="00B050"/>
                </a:solidFill>
                <a:latin typeface="微软雅黑" panose="020B0503020204020204" pitchFamily="34" charset="-122"/>
                <a:ea typeface="微软雅黑" panose="020B0503020204020204" pitchFamily="34" charset="-122"/>
              </a:rPr>
              <a:t>C</a:t>
            </a:r>
            <a:r>
              <a:rPr lang="en-US" altLang="zh-CN" sz="2800" b="1" spc="300" dirty="0">
                <a:latin typeface="微软雅黑" panose="020B0503020204020204" pitchFamily="34" charset="-122"/>
                <a:ea typeface="微软雅黑" panose="020B0503020204020204" pitchFamily="34" charset="-122"/>
              </a:rPr>
              <a:t>ompiler </a:t>
            </a:r>
            <a:r>
              <a:rPr lang="en-US" altLang="zh-CN" sz="2800" b="1" spc="300" dirty="0">
                <a:solidFill>
                  <a:srgbClr val="00B050"/>
                </a:solidFill>
                <a:latin typeface="微软雅黑" panose="020B0503020204020204" pitchFamily="34" charset="-122"/>
                <a:ea typeface="微软雅黑" panose="020B0503020204020204" pitchFamily="34" charset="-122"/>
              </a:rPr>
              <a:t>C</a:t>
            </a:r>
            <a:r>
              <a:rPr lang="en-US" altLang="zh-CN" sz="2800" b="1" spc="300" dirty="0">
                <a:latin typeface="微软雅黑" panose="020B0503020204020204" pitchFamily="34" charset="-122"/>
                <a:ea typeface="微软雅黑" panose="020B0503020204020204" pitchFamily="34" charset="-122"/>
              </a:rPr>
              <a:t>onstruction with </a:t>
            </a:r>
            <a:r>
              <a:rPr lang="en-US" altLang="zh-CN" sz="2800" b="1" spc="300" dirty="0">
                <a:solidFill>
                  <a:srgbClr val="00B050"/>
                </a:solidFill>
                <a:latin typeface="微软雅黑" panose="020B0503020204020204" pitchFamily="34" charset="-122"/>
                <a:ea typeface="微软雅黑" panose="020B0503020204020204" pitchFamily="34" charset="-122"/>
              </a:rPr>
              <a:t>AI</a:t>
            </a:r>
            <a:endParaRPr kumimoji="0" lang="en-US" altLang="zh-CN" sz="2800" b="1" i="0" u="none" strike="noStrike" kern="1200" cap="none" spc="300" normalizeH="0" baseline="0" noProof="0" dirty="0">
              <a:ln>
                <a:noFill/>
              </a:ln>
              <a:solidFill>
                <a:srgbClr val="00B050"/>
              </a:solidFill>
              <a:effectLst/>
              <a:uLnTx/>
              <a:uFillTx/>
              <a:latin typeface="微软雅黑" panose="020B0503020204020204" pitchFamily="34" charset="-122"/>
              <a:ea typeface="微软雅黑" panose="020B0503020204020204" pitchFamily="34" charset="-122"/>
            </a:endParaRPr>
          </a:p>
        </p:txBody>
      </p:sp>
      <p:sp>
        <p:nvSpPr>
          <p:cNvPr id="15" name="矩形 11"/>
          <p:cNvSpPr/>
          <p:nvPr/>
        </p:nvSpPr>
        <p:spPr>
          <a:xfrm>
            <a:off x="3887264" y="4974456"/>
            <a:ext cx="5537872" cy="1218282"/>
          </a:xfrm>
          <a:prstGeom prst="rect">
            <a:avLst/>
          </a:prstGeom>
        </p:spPr>
        <p:txBody>
          <a:bodyPr wrap="square">
            <a:spAutoFit/>
          </a:bodyPr>
          <a:lstStyle/>
          <a:p>
            <a:pPr marL="0" marR="0" lvl="0" indent="0" algn="ctr" defTabSz="1141730" rtl="0" eaLnBrk="0" fontAlgn="base" latinLnBrk="0" hangingPunct="0">
              <a:lnSpc>
                <a:spcPct val="150000"/>
              </a:lnSpc>
              <a:spcBef>
                <a:spcPts val="600"/>
              </a:spcBef>
              <a:spcAft>
                <a:spcPct val="0"/>
              </a:spcAft>
              <a:buClrTx/>
              <a:buSzTx/>
              <a:buFontTx/>
              <a:buNone/>
              <a:defRPr/>
            </a:pPr>
            <a:r>
              <a:rPr kumimoji="0" lang="zh-CN" altLang="en-US" sz="2400" b="1" i="0" u="none" strike="noStrike" kern="1200" cap="none" spc="300" normalizeH="0" baseline="0" noProof="0" dirty="0">
                <a:ln>
                  <a:noFill/>
                </a:ln>
                <a:solidFill>
                  <a:srgbClr val="1F497D">
                    <a:lumMod val="60000"/>
                    <a:lumOff val="40000"/>
                  </a:srgbClr>
                </a:solidFill>
                <a:effectLst/>
                <a:uLnTx/>
                <a:uFillTx/>
                <a:latin typeface="微软雅黑" panose="020B0503020204020204" pitchFamily="34" charset="-122"/>
                <a:ea typeface="微软雅黑" panose="020B0503020204020204" pitchFamily="34" charset="-122"/>
                <a:cs typeface="+mn-cs"/>
              </a:rPr>
              <a:t>中山大学 </a:t>
            </a:r>
            <a:r>
              <a:rPr lang="zh-CN" altLang="en-US" sz="2400" b="1" spc="300" dirty="0">
                <a:solidFill>
                  <a:srgbClr val="1F497D">
                    <a:lumMod val="60000"/>
                    <a:lumOff val="40000"/>
                  </a:srgbClr>
                </a:solidFill>
                <a:latin typeface="微软雅黑" panose="020B0503020204020204" pitchFamily="34" charset="-122"/>
                <a:ea typeface="微软雅黑" panose="020B0503020204020204" pitchFamily="34" charset="-122"/>
              </a:rPr>
              <a:t> 计算机学院</a:t>
            </a:r>
            <a:endParaRPr lang="en-US" altLang="zh-CN" sz="2400" b="1" spc="300" dirty="0">
              <a:solidFill>
                <a:srgbClr val="1F497D">
                  <a:lumMod val="60000"/>
                  <a:lumOff val="40000"/>
                </a:srgbClr>
              </a:solidFill>
              <a:latin typeface="微软雅黑" panose="020B0503020204020204" pitchFamily="34" charset="-122"/>
              <a:ea typeface="微软雅黑" panose="020B0503020204020204" pitchFamily="34" charset="-122"/>
            </a:endParaRPr>
          </a:p>
          <a:p>
            <a:pPr marL="0" marR="0" lvl="0" indent="0" algn="ctr" defTabSz="1141730" rtl="0" eaLnBrk="0" fontAlgn="base" latinLnBrk="0" hangingPunct="0">
              <a:lnSpc>
                <a:spcPct val="150000"/>
              </a:lnSpc>
              <a:spcBef>
                <a:spcPts val="600"/>
              </a:spcBef>
              <a:spcAft>
                <a:spcPct val="0"/>
              </a:spcAft>
              <a:buClrTx/>
              <a:buSzTx/>
              <a:buFontTx/>
              <a:buNone/>
              <a:defRPr/>
            </a:pPr>
            <a:r>
              <a:rPr kumimoji="0" lang="zh-CN" altLang="en-US" sz="2400" b="1" i="0" u="none" strike="noStrike" kern="1200" cap="none" spc="300" normalizeH="0" baseline="0" noProof="0" dirty="0">
                <a:ln>
                  <a:noFill/>
                </a:ln>
                <a:solidFill>
                  <a:srgbClr val="1F497D">
                    <a:lumMod val="60000"/>
                    <a:lumOff val="40000"/>
                  </a:srgbClr>
                </a:solidFill>
                <a:effectLst/>
                <a:uLnTx/>
                <a:uFillTx/>
                <a:latin typeface="微软雅黑" panose="020B0503020204020204" pitchFamily="34" charset="-122"/>
                <a:ea typeface="微软雅黑" panose="020B0503020204020204" pitchFamily="34" charset="-122"/>
                <a:cs typeface="+mn-cs"/>
              </a:rPr>
              <a:t>国家超级计算广州中心</a:t>
            </a:r>
            <a:endParaRPr kumimoji="0" lang="zh-CN" altLang="en-US" sz="2400" b="0" i="0" u="none" strike="noStrike" kern="1200" cap="none" spc="300" normalizeH="0" baseline="0" noProof="0" dirty="0">
              <a:ln>
                <a:noFill/>
              </a:ln>
              <a:solidFill>
                <a:srgbClr val="1F497D">
                  <a:lumMod val="60000"/>
                  <a:lumOff val="40000"/>
                </a:srgbClr>
              </a:solidFill>
              <a:effectLst/>
              <a:uLnTx/>
              <a:uFillTx/>
              <a:latin typeface="Calibri" panose="020F0502020204030204" pitchFamily="34" charset="0"/>
              <a:ea typeface="宋体" panose="02010600030101010101" pitchFamily="2" charset="-122"/>
              <a:cs typeface="+mn-cs"/>
            </a:endParaRPr>
          </a:p>
        </p:txBody>
      </p:sp>
      <p:sp>
        <p:nvSpPr>
          <p:cNvPr id="16" name="文本框 9"/>
          <p:cNvSpPr txBox="1"/>
          <p:nvPr/>
        </p:nvSpPr>
        <p:spPr>
          <a:xfrm>
            <a:off x="1000200" y="6379145"/>
            <a:ext cx="11089232" cy="461665"/>
          </a:xfrm>
          <a:prstGeom prst="rect">
            <a:avLst/>
          </a:prstGeom>
          <a:noFill/>
        </p:spPr>
        <p:txBody>
          <a:bodyPr wrap="square">
            <a:spAutoFit/>
          </a:bodyPr>
          <a:lstStyle/>
          <a:p>
            <a:pPr marL="0" marR="0" lvl="0" indent="0" algn="ctr" defTabSz="1198880" rtl="0" eaLnBrk="0" fontAlgn="base" latinLnBrk="0" hangingPunct="0">
              <a:lnSpc>
                <a:spcPct val="100000"/>
              </a:lnSpc>
              <a:spcBef>
                <a:spcPts val="600"/>
              </a:spcBef>
              <a:spcAft>
                <a:spcPct val="0"/>
              </a:spcAft>
              <a:buClrTx/>
              <a:buSzTx/>
              <a:buFontTx/>
              <a:buNone/>
              <a:defRPr/>
            </a:pPr>
            <a:r>
              <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2026.5</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 name="TextBox 1"/>
          <p:cNvSpPr txBox="1"/>
          <p:nvPr/>
        </p:nvSpPr>
        <p:spPr>
          <a:xfrm>
            <a:off x="5821808" y="4229358"/>
            <a:ext cx="2092176" cy="523220"/>
          </a:xfrm>
          <a:prstGeom prst="rect">
            <a:avLst/>
          </a:prstGeom>
          <a:noFill/>
        </p:spPr>
        <p:txBody>
          <a:bodyPr wrap="none" rtlCol="0">
            <a:spAutoFit/>
          </a:bodyPr>
          <a:lstStyle/>
          <a:p>
            <a:r>
              <a:rPr lang="en-US" sz="2800" dirty="0">
                <a:solidFill>
                  <a:schemeClr val="tx2">
                    <a:lumMod val="40000"/>
                    <a:lumOff val="60000"/>
                  </a:schemeClr>
                </a:solidFill>
              </a:rPr>
              <a:t>yatcc-ai.com </a:t>
            </a:r>
          </a:p>
        </p:txBody>
      </p:sp>
      <p:pic>
        <p:nvPicPr>
          <p:cNvPr id="3" name="图片 2"/>
          <p:cNvPicPr>
            <a:picLocks noChangeAspect="1"/>
          </p:cNvPicPr>
          <p:nvPr/>
        </p:nvPicPr>
        <p:blipFill>
          <a:blip r:embed="rId7"/>
          <a:srcRect/>
          <a:stretch>
            <a:fillRect/>
          </a:stretch>
        </p:blipFill>
        <p:spPr bwMode="auto">
          <a:xfrm>
            <a:off x="7050386" y="397591"/>
            <a:ext cx="3801464" cy="610571"/>
          </a:xfrm>
          <a:prstGeom prst="rect">
            <a:avLst/>
          </a:prstGeom>
          <a:noFill/>
          <a:ln>
            <a:noFill/>
          </a:ln>
        </p:spPr>
      </p:pic>
      <p:sp>
        <p:nvSpPr>
          <p:cNvPr id="5" name="Text Box 7"/>
          <p:cNvSpPr txBox="1">
            <a:spLocks noChangeArrowheads="1"/>
          </p:cNvSpPr>
          <p:nvPr/>
        </p:nvSpPr>
        <p:spPr bwMode="auto">
          <a:xfrm>
            <a:off x="2152328" y="1152178"/>
            <a:ext cx="8920334" cy="2233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0813" tIns="50406" rIns="100813" bIns="50406">
            <a:spAutoFit/>
          </a:bodyPr>
          <a:lstStyle/>
          <a:p>
            <a:pPr lvl="0" algn="ctr" defTabSz="1198880">
              <a:lnSpc>
                <a:spcPct val="125000"/>
              </a:lnSpc>
              <a:spcBef>
                <a:spcPct val="50000"/>
              </a:spcBef>
              <a:defRPr/>
            </a:pPr>
            <a:r>
              <a:rPr kumimoji="0" lang="zh-CN" altLang="en-US" sz="4800" b="1" i="0" u="none" strike="noStrike" kern="1200" cap="none" spc="6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编译器构造实验</a:t>
            </a:r>
            <a:endParaRPr kumimoji="0" lang="en-US" altLang="zh-CN" sz="4800" b="1" i="0" u="none" strike="noStrike" kern="1200" cap="none" spc="6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lvl="0" algn="ctr" defTabSz="1198880">
              <a:lnSpc>
                <a:spcPct val="125000"/>
              </a:lnSpc>
              <a:spcBef>
                <a:spcPct val="50000"/>
              </a:spcBef>
              <a:defRPr/>
            </a:pPr>
            <a:r>
              <a:rPr lang="zh-CN" altLang="en-US" sz="4800" b="1" spc="600" dirty="0">
                <a:solidFill>
                  <a:prstClr val="black"/>
                </a:solidFill>
                <a:latin typeface="微软雅黑" panose="020B0503020204020204" pitchFamily="34" charset="-122"/>
                <a:ea typeface="微软雅黑" panose="020B0503020204020204" pitchFamily="34" charset="-122"/>
              </a:rPr>
              <a:t>实验四 中间代码优化</a:t>
            </a:r>
            <a:endParaRPr kumimoji="0" lang="en-US" altLang="zh-CN" sz="4800" b="1" i="0" u="none" strike="noStrike" kern="1200" cap="none" spc="6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6" name="图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7496" y="4229358"/>
            <a:ext cx="2437231" cy="1735673"/>
          </a:xfrm>
          <a:prstGeom prst="rect">
            <a:avLst/>
          </a:prstGeom>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10</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1449272" cy="1415772"/>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定义</a:t>
            </a:r>
            <a:r>
              <a:rPr kumimoji="1" lang="en-US" altLang="zh-CN" sz="3600" b="1" dirty="0">
                <a:latin typeface="+mj-ea"/>
                <a:ea typeface="+mj-ea"/>
              </a:rPr>
              <a:t>Pass</a:t>
            </a:r>
          </a:p>
          <a:p>
            <a:pPr marL="913130" lvl="1" indent="-342900">
              <a:buFont typeface="Arial" panose="020B0604020202020204" pitchFamily="34" charset="0"/>
              <a:buChar char="•"/>
            </a:pPr>
            <a:r>
              <a:rPr kumimoji="1" lang="en-US" altLang="zh-CN" sz="2800" b="1" dirty="0">
                <a:latin typeface="+mn-ea"/>
                <a:ea typeface="+mn-ea"/>
              </a:rPr>
              <a:t>Analysis Pass</a:t>
            </a:r>
            <a:r>
              <a:rPr kumimoji="1" lang="zh-CN" altLang="en-US" sz="2800" b="1" dirty="0">
                <a:latin typeface="+mn-ea"/>
                <a:ea typeface="+mn-ea"/>
              </a:rPr>
              <a:t>：以 </a:t>
            </a:r>
            <a:r>
              <a:rPr kumimoji="1" lang="en-US" altLang="zh-CN" sz="2800" b="1" dirty="0" err="1">
                <a:latin typeface="+mn-ea"/>
                <a:ea typeface="+mn-ea"/>
              </a:rPr>
              <a:t>StaticCallCounter.hpp</a:t>
            </a:r>
            <a:r>
              <a:rPr kumimoji="1" lang="zh-CN" altLang="en-US" sz="2800" b="1" dirty="0">
                <a:latin typeface="+mn-ea"/>
                <a:ea typeface="+mn-ea"/>
              </a:rPr>
              <a:t> 为例</a:t>
            </a:r>
            <a:endParaRPr kumimoji="1" lang="en-US" altLang="zh-CN" sz="2800" b="1" dirty="0">
              <a:latin typeface="+mn-ea"/>
              <a:ea typeface="+mn-ea"/>
            </a:endParaRPr>
          </a:p>
          <a:p>
            <a:pPr marL="913130" lvl="1" indent="-342900">
              <a:buFont typeface="Arial" panose="020B0604020202020204" pitchFamily="34" charset="0"/>
              <a:buChar char="•"/>
            </a:pPr>
            <a:endParaRPr kumimoji="1" lang="zh-CN" altLang="en-US" b="1" dirty="0">
              <a:latin typeface="+mn-ea"/>
              <a:ea typeface="+mn-ea"/>
            </a:endParaRPr>
          </a:p>
        </p:txBody>
      </p:sp>
      <p:pic>
        <p:nvPicPr>
          <p:cNvPr id="4" name="图片 3">
            <a:extLst>
              <a:ext uri="{FF2B5EF4-FFF2-40B4-BE49-F238E27FC236}">
                <a16:creationId xmlns:a16="http://schemas.microsoft.com/office/drawing/2014/main" id="{3EE11E30-01C4-4C74-9F16-4546362F7EDE}"/>
              </a:ext>
            </a:extLst>
          </p:cNvPr>
          <p:cNvPicPr>
            <a:picLocks noChangeAspect="1"/>
          </p:cNvPicPr>
          <p:nvPr/>
        </p:nvPicPr>
        <p:blipFill>
          <a:blip r:embed="rId3"/>
          <a:stretch>
            <a:fillRect/>
          </a:stretch>
        </p:blipFill>
        <p:spPr>
          <a:xfrm>
            <a:off x="387544" y="2592032"/>
            <a:ext cx="6414866" cy="2492400"/>
          </a:xfrm>
          <a:prstGeom prst="rect">
            <a:avLst/>
          </a:prstGeom>
        </p:spPr>
      </p:pic>
      <p:sp>
        <p:nvSpPr>
          <p:cNvPr id="5" name="矩形 4">
            <a:extLst>
              <a:ext uri="{FF2B5EF4-FFF2-40B4-BE49-F238E27FC236}">
                <a16:creationId xmlns:a16="http://schemas.microsoft.com/office/drawing/2014/main" id="{F5D9A1CA-17FB-405E-B179-532F53C850CB}"/>
              </a:ext>
            </a:extLst>
          </p:cNvPr>
          <p:cNvSpPr/>
          <p:nvPr/>
        </p:nvSpPr>
        <p:spPr>
          <a:xfrm>
            <a:off x="3206244" y="2586264"/>
            <a:ext cx="1969260" cy="22653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58290828-A844-4039-B855-6803B4E1C21C}"/>
              </a:ext>
            </a:extLst>
          </p:cNvPr>
          <p:cNvSpPr/>
          <p:nvPr/>
        </p:nvSpPr>
        <p:spPr>
          <a:xfrm>
            <a:off x="940188" y="2592032"/>
            <a:ext cx="1486019" cy="22076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F3EB9B3A-FF03-469E-8504-9C082BE52F37}"/>
              </a:ext>
            </a:extLst>
          </p:cNvPr>
          <p:cNvSpPr/>
          <p:nvPr/>
        </p:nvSpPr>
        <p:spPr>
          <a:xfrm>
            <a:off x="574784" y="3208237"/>
            <a:ext cx="5448064" cy="22076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C972CC37-0203-459F-A32A-7B00A0F01AD6}"/>
              </a:ext>
            </a:extLst>
          </p:cNvPr>
          <p:cNvSpPr/>
          <p:nvPr/>
        </p:nvSpPr>
        <p:spPr>
          <a:xfrm>
            <a:off x="574784" y="4439316"/>
            <a:ext cx="4887232" cy="42529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C19BFEE2-584E-4761-BCD0-B53FE354762C}"/>
              </a:ext>
            </a:extLst>
          </p:cNvPr>
          <p:cNvSpPr txBox="1"/>
          <p:nvPr/>
        </p:nvSpPr>
        <p:spPr>
          <a:xfrm>
            <a:off x="7177904" y="2294428"/>
            <a:ext cx="5611646" cy="3970318"/>
          </a:xfrm>
          <a:prstGeom prst="rect">
            <a:avLst/>
          </a:prstGeom>
          <a:noFill/>
        </p:spPr>
        <p:txBody>
          <a:bodyPr wrap="square" rtlCol="0">
            <a:spAutoFit/>
          </a:bodyPr>
          <a:lstStyle/>
          <a:p>
            <a:r>
              <a:rPr lang="zh-CN" altLang="en-US" sz="2800" dirty="0">
                <a:latin typeface="楷体" panose="02010609060101010101" pitchFamily="49" charset="-122"/>
                <a:ea typeface="楷体" panose="02010609060101010101" pitchFamily="49" charset="-122"/>
              </a:rPr>
              <a:t>继承于</a:t>
            </a:r>
            <a:r>
              <a:rPr lang="en-US" altLang="zh-CN" sz="2800" dirty="0" err="1">
                <a:latin typeface="Consolas" panose="020B0609020204030204" pitchFamily="49" charset="0"/>
                <a:ea typeface="楷体" panose="02010609060101010101" pitchFamily="49" charset="-122"/>
              </a:rPr>
              <a:t>llvm</a:t>
            </a:r>
            <a:r>
              <a:rPr lang="en-US" altLang="zh-CN" sz="2800" dirty="0">
                <a:latin typeface="Consolas" panose="020B0609020204030204" pitchFamily="49" charset="0"/>
                <a:ea typeface="楷体" panose="02010609060101010101" pitchFamily="49" charset="-122"/>
              </a:rPr>
              <a:t>::</a:t>
            </a:r>
            <a:r>
              <a:rPr lang="en-US" altLang="zh-CN" sz="2800" dirty="0" err="1">
                <a:latin typeface="Consolas" panose="020B0609020204030204" pitchFamily="49" charset="0"/>
                <a:ea typeface="楷体" panose="02010609060101010101" pitchFamily="49" charset="-122"/>
              </a:rPr>
              <a:t>AnalysisInfoMixin</a:t>
            </a:r>
            <a:r>
              <a:rPr lang="zh-CN" altLang="en-US" sz="2800" dirty="0">
                <a:latin typeface="Consolas" panose="020B0609020204030204" pitchFamily="49" charset="0"/>
                <a:ea typeface="楷体" panose="02010609060101010101" pitchFamily="49" charset="-122"/>
              </a:rPr>
              <a:t>对象</a:t>
            </a:r>
            <a:endParaRPr lang="en-US" altLang="zh-CN" sz="2800" dirty="0">
              <a:latin typeface="Consolas" panose="020B0609020204030204" pitchFamily="49" charset="0"/>
              <a:ea typeface="楷体" panose="02010609060101010101" pitchFamily="49" charset="-122"/>
            </a:endParaRPr>
          </a:p>
          <a:p>
            <a:endParaRPr lang="en-US" altLang="zh-CN" sz="2800" dirty="0">
              <a:latin typeface="楷体" panose="02010609060101010101" pitchFamily="49" charset="-122"/>
              <a:ea typeface="楷体" panose="02010609060101010101" pitchFamily="49" charset="-122"/>
            </a:endParaRPr>
          </a:p>
          <a:p>
            <a:r>
              <a:rPr lang="zh-CN" altLang="en-US" sz="2800" dirty="0">
                <a:latin typeface="楷体" panose="02010609060101010101" pitchFamily="49" charset="-122"/>
                <a:ea typeface="楷体" panose="02010609060101010101" pitchFamily="49" charset="-122"/>
              </a:rPr>
              <a:t>修改部分：</a:t>
            </a:r>
            <a:endParaRPr lang="en-US" altLang="zh-CN" sz="2800" dirty="0">
              <a:latin typeface="楷体" panose="02010609060101010101" pitchFamily="49" charset="-122"/>
              <a:ea typeface="楷体" panose="02010609060101010101" pitchFamily="49" charset="-122"/>
            </a:endParaRPr>
          </a:p>
          <a:p>
            <a:pPr marL="457200" indent="-457200">
              <a:buFont typeface="+mj-lt"/>
              <a:buAutoNum type="arabicPeriod"/>
            </a:pPr>
            <a:r>
              <a:rPr lang="en-US" altLang="zh-CN" sz="2800" dirty="0">
                <a:latin typeface="楷体" panose="02010609060101010101" pitchFamily="49" charset="-122"/>
                <a:ea typeface="楷体" panose="02010609060101010101" pitchFamily="49" charset="-122"/>
              </a:rPr>
              <a:t>Pass</a:t>
            </a:r>
            <a:r>
              <a:rPr lang="zh-CN" altLang="en-US" sz="2800" dirty="0">
                <a:latin typeface="楷体" panose="02010609060101010101" pitchFamily="49" charset="-122"/>
                <a:ea typeface="楷体" panose="02010609060101010101" pitchFamily="49" charset="-122"/>
              </a:rPr>
              <a:t>名称</a:t>
            </a:r>
            <a:endParaRPr lang="en-US" altLang="zh-CN" sz="2800" dirty="0">
              <a:latin typeface="楷体" panose="02010609060101010101" pitchFamily="49" charset="-122"/>
              <a:ea typeface="楷体" panose="02010609060101010101" pitchFamily="49" charset="-122"/>
            </a:endParaRPr>
          </a:p>
          <a:p>
            <a:pPr marL="457200" indent="-457200">
              <a:buFont typeface="+mj-lt"/>
              <a:buAutoNum type="arabicPeriod"/>
            </a:pPr>
            <a:r>
              <a:rPr lang="zh-CN" altLang="en-US" sz="2800" dirty="0">
                <a:latin typeface="楷体" panose="02010609060101010101" pitchFamily="49" charset="-122"/>
                <a:ea typeface="楷体" panose="02010609060101010101" pitchFamily="49" charset="-122"/>
              </a:rPr>
              <a:t>继承对象</a:t>
            </a:r>
            <a:endParaRPr lang="en-US" altLang="zh-CN" sz="2800" dirty="0">
              <a:latin typeface="楷体" panose="02010609060101010101" pitchFamily="49" charset="-122"/>
              <a:ea typeface="楷体" panose="02010609060101010101" pitchFamily="49" charset="-122"/>
            </a:endParaRPr>
          </a:p>
          <a:p>
            <a:pPr marL="457200" indent="-457200">
              <a:buFont typeface="+mj-lt"/>
              <a:buAutoNum type="arabicPeriod"/>
            </a:pPr>
            <a:r>
              <a:rPr lang="en-US" altLang="zh-CN" sz="2800" dirty="0">
                <a:latin typeface="楷体" panose="02010609060101010101" pitchFamily="49" charset="-122"/>
                <a:ea typeface="楷体" panose="02010609060101010101" pitchFamily="49" charset="-122"/>
              </a:rPr>
              <a:t>run</a:t>
            </a:r>
            <a:r>
              <a:rPr lang="zh-CN" altLang="en-US" sz="2800" dirty="0">
                <a:latin typeface="楷体" panose="02010609060101010101" pitchFamily="49" charset="-122"/>
                <a:ea typeface="楷体" panose="02010609060101010101" pitchFamily="49" charset="-122"/>
              </a:rPr>
              <a:t>函数返回值定义</a:t>
            </a:r>
            <a:endParaRPr lang="en-US" altLang="zh-CN" sz="2800" dirty="0">
              <a:latin typeface="楷体" panose="02010609060101010101" pitchFamily="49" charset="-122"/>
              <a:ea typeface="楷体" panose="02010609060101010101" pitchFamily="49" charset="-122"/>
            </a:endParaRPr>
          </a:p>
          <a:p>
            <a:pPr marL="457200" indent="-457200">
              <a:buFont typeface="+mj-lt"/>
              <a:buAutoNum type="arabicPeriod"/>
            </a:pPr>
            <a:r>
              <a:rPr lang="zh-CN" altLang="en-US" sz="2800" dirty="0">
                <a:latin typeface="楷体" panose="02010609060101010101" pitchFamily="49" charset="-122"/>
                <a:ea typeface="楷体" panose="02010609060101010101" pitchFamily="49" charset="-122"/>
              </a:rPr>
              <a:t>私有静态变量</a:t>
            </a:r>
            <a:r>
              <a:rPr lang="en-US" altLang="zh-CN" sz="2800" dirty="0">
                <a:latin typeface="楷体" panose="02010609060101010101" pitchFamily="49" charset="-122"/>
                <a:ea typeface="楷体" panose="02010609060101010101" pitchFamily="49" charset="-122"/>
              </a:rPr>
              <a:t>Key</a:t>
            </a:r>
          </a:p>
          <a:p>
            <a:pPr marL="457200" indent="-457200">
              <a:buFont typeface="+mj-lt"/>
              <a:buAutoNum type="arabicPeriod"/>
            </a:pPr>
            <a:r>
              <a:rPr lang="zh-CN" altLang="en-US" sz="2800" dirty="0">
                <a:latin typeface="楷体" panose="02010609060101010101" pitchFamily="49" charset="-122"/>
                <a:ea typeface="楷体" panose="02010609060101010101" pitchFamily="49" charset="-122"/>
              </a:rPr>
              <a:t>友元类声明</a:t>
            </a:r>
            <a:endParaRPr lang="en-US" altLang="zh-CN" sz="28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87775647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11</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1449272" cy="1077218"/>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实现</a:t>
            </a:r>
            <a:r>
              <a:rPr kumimoji="1" lang="en-US" altLang="zh-CN" sz="3600" b="1" dirty="0">
                <a:latin typeface="+mj-ea"/>
                <a:ea typeface="+mj-ea"/>
              </a:rPr>
              <a:t>Pass</a:t>
            </a:r>
          </a:p>
          <a:p>
            <a:pPr marL="913130" lvl="1" indent="-342900">
              <a:buFont typeface="Arial" panose="020B0604020202020204" pitchFamily="34" charset="0"/>
              <a:buChar char="•"/>
            </a:pPr>
            <a:r>
              <a:rPr kumimoji="1" lang="en-US" altLang="zh-CN" sz="2800" b="1" dirty="0">
                <a:latin typeface="+mn-ea"/>
                <a:ea typeface="+mn-ea"/>
              </a:rPr>
              <a:t>Transform Pass</a:t>
            </a:r>
            <a:r>
              <a:rPr kumimoji="1" lang="zh-CN" altLang="en-US" sz="2800" b="1" dirty="0">
                <a:latin typeface="+mn-ea"/>
                <a:ea typeface="+mn-ea"/>
              </a:rPr>
              <a:t>：以 </a:t>
            </a:r>
            <a:r>
              <a:rPr kumimoji="1" lang="en-US" altLang="zh-CN" sz="2800" b="1" dirty="0" err="1">
                <a:latin typeface="+mn-ea"/>
                <a:ea typeface="+mn-ea"/>
              </a:rPr>
              <a:t>ConstantFolding.cpp</a:t>
            </a:r>
            <a:r>
              <a:rPr kumimoji="1" lang="zh-CN" altLang="en-US" sz="2800" b="1" dirty="0">
                <a:latin typeface="+mn-ea"/>
                <a:ea typeface="+mn-ea"/>
              </a:rPr>
              <a:t> 为例</a:t>
            </a:r>
          </a:p>
        </p:txBody>
      </p:sp>
      <p:pic>
        <p:nvPicPr>
          <p:cNvPr id="6" name="图片 5">
            <a:extLst>
              <a:ext uri="{FF2B5EF4-FFF2-40B4-BE49-F238E27FC236}">
                <a16:creationId xmlns:a16="http://schemas.microsoft.com/office/drawing/2014/main" id="{0016CF60-5205-4F1E-A7DB-E10457B11F5A}"/>
              </a:ext>
            </a:extLst>
          </p:cNvPr>
          <p:cNvPicPr>
            <a:picLocks noChangeAspect="1"/>
          </p:cNvPicPr>
          <p:nvPr/>
        </p:nvPicPr>
        <p:blipFill>
          <a:blip r:embed="rId2"/>
          <a:stretch>
            <a:fillRect/>
          </a:stretch>
        </p:blipFill>
        <p:spPr>
          <a:xfrm>
            <a:off x="760857" y="2143171"/>
            <a:ext cx="5495928" cy="4600565"/>
          </a:xfrm>
          <a:prstGeom prst="rect">
            <a:avLst/>
          </a:prstGeom>
        </p:spPr>
      </p:pic>
      <p:sp>
        <p:nvSpPr>
          <p:cNvPr id="7" name="文本框 6">
            <a:extLst>
              <a:ext uri="{FF2B5EF4-FFF2-40B4-BE49-F238E27FC236}">
                <a16:creationId xmlns:a16="http://schemas.microsoft.com/office/drawing/2014/main" id="{105A10C0-C7B6-4DCF-9C17-D7D9454DFDEF}"/>
              </a:ext>
            </a:extLst>
          </p:cNvPr>
          <p:cNvSpPr txBox="1"/>
          <p:nvPr/>
        </p:nvSpPr>
        <p:spPr>
          <a:xfrm>
            <a:off x="6544816" y="2143171"/>
            <a:ext cx="5812077" cy="4401205"/>
          </a:xfrm>
          <a:prstGeom prst="rect">
            <a:avLst/>
          </a:prstGeom>
          <a:noFill/>
        </p:spPr>
        <p:txBody>
          <a:bodyPr wrap="square" rtlCol="0">
            <a:spAutoFit/>
          </a:bodyPr>
          <a:lstStyle/>
          <a:p>
            <a:r>
              <a:rPr lang="zh-CN" altLang="en-US" sz="2800" dirty="0">
                <a:latin typeface="楷体" panose="02010609060101010101" pitchFamily="49" charset="-122"/>
                <a:ea typeface="楷体" panose="02010609060101010101" pitchFamily="49" charset="-122"/>
              </a:rPr>
              <a:t>主体代码模板：</a:t>
            </a:r>
            <a:endParaRPr lang="en-US" altLang="zh-CN" sz="2800" dirty="0">
              <a:latin typeface="楷体" panose="02010609060101010101" pitchFamily="49" charset="-122"/>
              <a:ea typeface="楷体" panose="02010609060101010101" pitchFamily="49" charset="-122"/>
            </a:endParaRPr>
          </a:p>
          <a:p>
            <a:endParaRPr lang="en-US" altLang="zh-CN" sz="2800" dirty="0">
              <a:latin typeface="楷体" panose="02010609060101010101" pitchFamily="49" charset="-122"/>
              <a:ea typeface="楷体" panose="02010609060101010101" pitchFamily="49" charset="-122"/>
            </a:endParaRPr>
          </a:p>
          <a:p>
            <a:r>
              <a:rPr lang="en-US" altLang="zh-CN" sz="2800" dirty="0">
                <a:latin typeface="楷体" panose="02010609060101010101" pitchFamily="49" charset="-122"/>
                <a:ea typeface="楷体" panose="02010609060101010101" pitchFamily="49" charset="-122"/>
              </a:rPr>
              <a:t>1.</a:t>
            </a:r>
            <a:r>
              <a:rPr lang="zh-CN" altLang="en-US" sz="2800" dirty="0">
                <a:latin typeface="楷体" panose="02010609060101010101" pitchFamily="49" charset="-122"/>
                <a:ea typeface="楷体" panose="02010609060101010101" pitchFamily="49" charset="-122"/>
              </a:rPr>
              <a:t>遍历所有指令</a:t>
            </a:r>
            <a:endParaRPr lang="en-US" altLang="zh-CN" sz="2800" dirty="0">
              <a:latin typeface="楷体" panose="02010609060101010101" pitchFamily="49" charset="-122"/>
              <a:ea typeface="楷体" panose="02010609060101010101" pitchFamily="49" charset="-122"/>
            </a:endParaRPr>
          </a:p>
          <a:p>
            <a:endParaRPr lang="en-US" altLang="zh-CN" sz="2800" dirty="0">
              <a:latin typeface="楷体" panose="02010609060101010101" pitchFamily="49" charset="-122"/>
              <a:ea typeface="楷体" panose="02010609060101010101" pitchFamily="49" charset="-122"/>
            </a:endParaRPr>
          </a:p>
          <a:p>
            <a:r>
              <a:rPr lang="en-US" altLang="zh-CN" sz="2800" dirty="0">
                <a:latin typeface="楷体" panose="02010609060101010101" pitchFamily="49" charset="-122"/>
                <a:ea typeface="楷体" panose="02010609060101010101" pitchFamily="49" charset="-122"/>
              </a:rPr>
              <a:t>2.</a:t>
            </a:r>
            <a:r>
              <a:rPr lang="zh-CN" altLang="en-US" sz="2800" dirty="0">
                <a:latin typeface="楷体" panose="02010609060101010101" pitchFamily="49" charset="-122"/>
                <a:ea typeface="楷体" panose="02010609060101010101" pitchFamily="49" charset="-122"/>
              </a:rPr>
              <a:t>对目标指令进行分析与操作</a:t>
            </a:r>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增删改查</a:t>
            </a:r>
            <a:r>
              <a:rPr lang="en-US" altLang="zh-CN" sz="2800" dirty="0">
                <a:latin typeface="楷体" panose="02010609060101010101" pitchFamily="49" charset="-122"/>
                <a:ea typeface="楷体" panose="02010609060101010101" pitchFamily="49" charset="-122"/>
              </a:rPr>
              <a:t>)</a:t>
            </a:r>
          </a:p>
          <a:p>
            <a:endParaRPr lang="en-US" altLang="zh-CN" sz="2800" dirty="0">
              <a:latin typeface="楷体" panose="02010609060101010101" pitchFamily="49" charset="-122"/>
              <a:ea typeface="楷体" panose="02010609060101010101" pitchFamily="49" charset="-122"/>
            </a:endParaRPr>
          </a:p>
          <a:p>
            <a:r>
              <a:rPr lang="en-US" altLang="zh-CN" sz="2800" dirty="0">
                <a:latin typeface="楷体" panose="02010609060101010101" pitchFamily="49" charset="-122"/>
                <a:ea typeface="楷体" panose="02010609060101010101" pitchFamily="49" charset="-122"/>
              </a:rPr>
              <a:t>3.</a:t>
            </a:r>
            <a:r>
              <a:rPr lang="zh-CN" altLang="en-US" sz="2800" dirty="0">
                <a:latin typeface="楷体" panose="02010609060101010101" pitchFamily="49" charset="-122"/>
                <a:ea typeface="楷体" panose="02010609060101010101" pitchFamily="49" charset="-122"/>
              </a:rPr>
              <a:t>统一删除指令</a:t>
            </a:r>
            <a:endParaRPr lang="en-US" altLang="zh-CN" sz="2800" dirty="0">
              <a:latin typeface="楷体" panose="02010609060101010101" pitchFamily="49" charset="-122"/>
              <a:ea typeface="楷体" panose="02010609060101010101" pitchFamily="49" charset="-122"/>
            </a:endParaRPr>
          </a:p>
          <a:p>
            <a:endParaRPr lang="en-US" altLang="zh-CN" sz="2800" dirty="0">
              <a:latin typeface="楷体" panose="02010609060101010101" pitchFamily="49" charset="-122"/>
              <a:ea typeface="楷体" panose="02010609060101010101" pitchFamily="49" charset="-122"/>
            </a:endParaRPr>
          </a:p>
          <a:p>
            <a:r>
              <a:rPr lang="en-US" altLang="zh-CN" sz="2800" dirty="0">
                <a:latin typeface="楷体" panose="02010609060101010101" pitchFamily="49" charset="-122"/>
                <a:ea typeface="楷体" panose="02010609060101010101" pitchFamily="49" charset="-122"/>
              </a:rPr>
              <a:t>4.</a:t>
            </a:r>
            <a:r>
              <a:rPr lang="zh-CN" altLang="en-US" sz="2800" dirty="0">
                <a:latin typeface="楷体" panose="02010609060101010101" pitchFamily="49" charset="-122"/>
                <a:ea typeface="楷体" panose="02010609060101010101" pitchFamily="49" charset="-122"/>
              </a:rPr>
              <a:t>函数返回</a:t>
            </a:r>
          </a:p>
        </p:txBody>
      </p:sp>
    </p:spTree>
    <p:extLst>
      <p:ext uri="{BB962C8B-B14F-4D97-AF65-F5344CB8AC3E}">
        <p14:creationId xmlns:p14="http://schemas.microsoft.com/office/powerpoint/2010/main" val="65403875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12</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1449272" cy="1077218"/>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实现</a:t>
            </a:r>
            <a:r>
              <a:rPr kumimoji="1" lang="en-US" altLang="zh-CN" sz="3600" b="1" dirty="0">
                <a:latin typeface="+mj-ea"/>
                <a:ea typeface="+mj-ea"/>
              </a:rPr>
              <a:t>Pass</a:t>
            </a:r>
          </a:p>
          <a:p>
            <a:pPr marL="913130" lvl="1" indent="-342900">
              <a:buFont typeface="Arial" panose="020B0604020202020204" pitchFamily="34" charset="0"/>
              <a:buChar char="•"/>
            </a:pPr>
            <a:r>
              <a:rPr kumimoji="1" lang="en-US" altLang="zh-CN" sz="2800" b="1" dirty="0">
                <a:latin typeface="+mn-ea"/>
                <a:ea typeface="+mn-ea"/>
              </a:rPr>
              <a:t>Analysis Pass</a:t>
            </a:r>
            <a:r>
              <a:rPr kumimoji="1" lang="zh-CN" altLang="en-US" sz="2800" b="1" dirty="0">
                <a:latin typeface="+mn-ea"/>
                <a:ea typeface="+mn-ea"/>
              </a:rPr>
              <a:t>：以 </a:t>
            </a:r>
            <a:r>
              <a:rPr kumimoji="1" lang="en-US" altLang="zh-CN" sz="2800" b="1" dirty="0" err="1">
                <a:latin typeface="+mn-ea"/>
                <a:ea typeface="+mn-ea"/>
              </a:rPr>
              <a:t>StaticCallCounter.cpp</a:t>
            </a:r>
            <a:r>
              <a:rPr kumimoji="1" lang="zh-CN" altLang="en-US" sz="2800" b="1" dirty="0">
                <a:latin typeface="+mn-ea"/>
                <a:ea typeface="+mn-ea"/>
              </a:rPr>
              <a:t> 为例</a:t>
            </a:r>
            <a:endParaRPr kumimoji="1" lang="en-US" altLang="zh-CN" sz="2800" b="1" dirty="0">
              <a:latin typeface="+mn-ea"/>
              <a:ea typeface="+mn-ea"/>
            </a:endParaRPr>
          </a:p>
        </p:txBody>
      </p:sp>
      <p:pic>
        <p:nvPicPr>
          <p:cNvPr id="8" name="图片 7">
            <a:extLst>
              <a:ext uri="{FF2B5EF4-FFF2-40B4-BE49-F238E27FC236}">
                <a16:creationId xmlns:a16="http://schemas.microsoft.com/office/drawing/2014/main" id="{C134C80A-02B2-49C6-AF47-D137965B0509}"/>
              </a:ext>
            </a:extLst>
          </p:cNvPr>
          <p:cNvPicPr>
            <a:picLocks noChangeAspect="1"/>
          </p:cNvPicPr>
          <p:nvPr/>
        </p:nvPicPr>
        <p:blipFill>
          <a:blip r:embed="rId2"/>
          <a:stretch>
            <a:fillRect/>
          </a:stretch>
        </p:blipFill>
        <p:spPr>
          <a:xfrm>
            <a:off x="730899" y="2124799"/>
            <a:ext cx="4517773" cy="4211955"/>
          </a:xfrm>
          <a:prstGeom prst="rect">
            <a:avLst/>
          </a:prstGeom>
        </p:spPr>
      </p:pic>
      <p:sp>
        <p:nvSpPr>
          <p:cNvPr id="9" name="文本框 8">
            <a:extLst>
              <a:ext uri="{FF2B5EF4-FFF2-40B4-BE49-F238E27FC236}">
                <a16:creationId xmlns:a16="http://schemas.microsoft.com/office/drawing/2014/main" id="{E922AAE0-30DF-4555-B76F-0F833D7324E4}"/>
              </a:ext>
            </a:extLst>
          </p:cNvPr>
          <p:cNvSpPr txBox="1"/>
          <p:nvPr/>
        </p:nvSpPr>
        <p:spPr>
          <a:xfrm>
            <a:off x="5901937" y="2808362"/>
            <a:ext cx="6545086" cy="2246769"/>
          </a:xfrm>
          <a:prstGeom prst="rect">
            <a:avLst/>
          </a:prstGeom>
          <a:noFill/>
        </p:spPr>
        <p:txBody>
          <a:bodyPr wrap="square" rtlCol="0">
            <a:spAutoFit/>
          </a:bodyPr>
          <a:lstStyle/>
          <a:p>
            <a:r>
              <a:rPr lang="en-US" altLang="zh-CN" sz="2800" dirty="0">
                <a:latin typeface="楷体" panose="02010609060101010101" pitchFamily="49" charset="-122"/>
                <a:ea typeface="楷体" panose="02010609060101010101" pitchFamily="49" charset="-122"/>
              </a:rPr>
              <a:t>1.</a:t>
            </a:r>
            <a:r>
              <a:rPr lang="zh-CN" altLang="en-US" sz="2800" dirty="0">
                <a:latin typeface="楷体" panose="02010609060101010101" pitchFamily="49" charset="-122"/>
                <a:ea typeface="楷体" panose="02010609060101010101" pitchFamily="49" charset="-122"/>
              </a:rPr>
              <a:t>代码结构与</a:t>
            </a:r>
            <a:r>
              <a:rPr lang="en-US" altLang="zh-CN" sz="2800" dirty="0">
                <a:latin typeface="楷体" panose="02010609060101010101" pitchFamily="49" charset="-122"/>
                <a:ea typeface="楷体" panose="02010609060101010101" pitchFamily="49" charset="-122"/>
              </a:rPr>
              <a:t>Transform Pass</a:t>
            </a:r>
            <a:r>
              <a:rPr lang="zh-CN" altLang="en-US" sz="2800" dirty="0">
                <a:latin typeface="楷体" panose="02010609060101010101" pitchFamily="49" charset="-122"/>
                <a:ea typeface="楷体" panose="02010609060101010101" pitchFamily="49" charset="-122"/>
              </a:rPr>
              <a:t>基本相同</a:t>
            </a:r>
            <a:endParaRPr lang="en-US" altLang="zh-CN" sz="2800" dirty="0">
              <a:latin typeface="楷体" panose="02010609060101010101" pitchFamily="49" charset="-122"/>
              <a:ea typeface="楷体" panose="02010609060101010101" pitchFamily="49" charset="-122"/>
            </a:endParaRPr>
          </a:p>
          <a:p>
            <a:endParaRPr lang="en-US" altLang="zh-CN" sz="2800" dirty="0">
              <a:latin typeface="楷体" panose="02010609060101010101" pitchFamily="49" charset="-122"/>
              <a:ea typeface="楷体" panose="02010609060101010101" pitchFamily="49" charset="-122"/>
            </a:endParaRPr>
          </a:p>
          <a:p>
            <a:r>
              <a:rPr lang="en-US" altLang="zh-CN" sz="2800" dirty="0">
                <a:latin typeface="楷体" panose="02010609060101010101" pitchFamily="49" charset="-122"/>
                <a:ea typeface="楷体" panose="02010609060101010101" pitchFamily="49" charset="-122"/>
              </a:rPr>
              <a:t>2.</a:t>
            </a:r>
            <a:r>
              <a:rPr lang="zh-CN" altLang="en-US" sz="2800" dirty="0">
                <a:latin typeface="楷体" panose="02010609060101010101" pitchFamily="49" charset="-122"/>
                <a:ea typeface="楷体" panose="02010609060101010101" pitchFamily="49" charset="-122"/>
              </a:rPr>
              <a:t>返回自定义的信息</a:t>
            </a:r>
            <a:r>
              <a:rPr lang="en-US" altLang="zh-CN" sz="2800" dirty="0">
                <a:latin typeface="楷体" panose="02010609060101010101" pitchFamily="49" charset="-122"/>
                <a:ea typeface="楷体" panose="02010609060101010101" pitchFamily="49" charset="-122"/>
              </a:rPr>
              <a:t>(result)</a:t>
            </a:r>
          </a:p>
          <a:p>
            <a:endParaRPr lang="en-US" altLang="zh-CN" sz="2800" dirty="0">
              <a:latin typeface="楷体" panose="02010609060101010101" pitchFamily="49" charset="-122"/>
              <a:ea typeface="楷体" panose="02010609060101010101" pitchFamily="49" charset="-122"/>
            </a:endParaRPr>
          </a:p>
          <a:p>
            <a:r>
              <a:rPr lang="en-US" altLang="zh-CN" sz="2800" dirty="0">
                <a:latin typeface="楷体" panose="02010609060101010101" pitchFamily="49" charset="-122"/>
                <a:ea typeface="楷体" panose="02010609060101010101" pitchFamily="49" charset="-122"/>
              </a:rPr>
              <a:t>3.</a:t>
            </a:r>
            <a:r>
              <a:rPr lang="zh-CN" altLang="en-US" sz="2800" dirty="0">
                <a:latin typeface="楷体" panose="02010609060101010101" pitchFamily="49" charset="-122"/>
                <a:ea typeface="楷体" panose="02010609060101010101" pitchFamily="49" charset="-122"/>
              </a:rPr>
              <a:t>声明静态成员变量</a:t>
            </a:r>
            <a:r>
              <a:rPr lang="en-US" altLang="zh-CN" sz="2800" dirty="0">
                <a:latin typeface="楷体" panose="02010609060101010101" pitchFamily="49" charset="-122"/>
                <a:ea typeface="楷体" panose="02010609060101010101" pitchFamily="49" charset="-122"/>
              </a:rPr>
              <a:t>Key </a:t>
            </a:r>
          </a:p>
        </p:txBody>
      </p:sp>
    </p:spTree>
    <p:extLst>
      <p:ext uri="{BB962C8B-B14F-4D97-AF65-F5344CB8AC3E}">
        <p14:creationId xmlns:p14="http://schemas.microsoft.com/office/powerpoint/2010/main" val="368059038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13</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1449272" cy="1200329"/>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注册</a:t>
            </a:r>
            <a:r>
              <a:rPr kumimoji="1" lang="en-US" altLang="zh-CN" sz="3600" b="1" dirty="0">
                <a:latin typeface="+mj-ea"/>
                <a:ea typeface="+mj-ea"/>
              </a:rPr>
              <a:t>Pass</a:t>
            </a:r>
          </a:p>
          <a:p>
            <a:pPr marL="913130" lvl="1" indent="-342900">
              <a:buFont typeface="Arial" panose="020B0604020202020204" pitchFamily="34" charset="0"/>
              <a:buChar char="•"/>
            </a:pPr>
            <a:endParaRPr kumimoji="1" lang="zh-CN" altLang="en-US" sz="3600" b="1" dirty="0">
              <a:latin typeface="+mj-ea"/>
              <a:ea typeface="+mj-ea"/>
            </a:endParaRPr>
          </a:p>
        </p:txBody>
      </p:sp>
      <p:pic>
        <p:nvPicPr>
          <p:cNvPr id="4" name="图片 3">
            <a:extLst>
              <a:ext uri="{FF2B5EF4-FFF2-40B4-BE49-F238E27FC236}">
                <a16:creationId xmlns:a16="http://schemas.microsoft.com/office/drawing/2014/main" id="{05F38D95-A370-4169-AAB1-6B4382CBDD76}"/>
              </a:ext>
            </a:extLst>
          </p:cNvPr>
          <p:cNvPicPr>
            <a:picLocks noChangeAspect="1"/>
          </p:cNvPicPr>
          <p:nvPr/>
        </p:nvPicPr>
        <p:blipFill>
          <a:blip r:embed="rId3"/>
          <a:stretch>
            <a:fillRect/>
          </a:stretch>
        </p:blipFill>
        <p:spPr>
          <a:xfrm>
            <a:off x="1431880" y="1970843"/>
            <a:ext cx="3732783" cy="4594194"/>
          </a:xfrm>
          <a:prstGeom prst="rect">
            <a:avLst/>
          </a:prstGeom>
        </p:spPr>
      </p:pic>
      <p:sp>
        <p:nvSpPr>
          <p:cNvPr id="5" name="文本框 4">
            <a:extLst>
              <a:ext uri="{FF2B5EF4-FFF2-40B4-BE49-F238E27FC236}">
                <a16:creationId xmlns:a16="http://schemas.microsoft.com/office/drawing/2014/main" id="{8BD22EF0-11A9-425D-94A3-5C6556847F96}"/>
              </a:ext>
            </a:extLst>
          </p:cNvPr>
          <p:cNvSpPr txBox="1"/>
          <p:nvPr/>
        </p:nvSpPr>
        <p:spPr>
          <a:xfrm>
            <a:off x="5746058" y="1992380"/>
            <a:ext cx="6081221" cy="1384995"/>
          </a:xfrm>
          <a:prstGeom prst="rect">
            <a:avLst/>
          </a:prstGeom>
          <a:noFill/>
        </p:spPr>
        <p:txBody>
          <a:bodyPr wrap="square" rtlCol="0">
            <a:spAutoFit/>
          </a:bodyPr>
          <a:lstStyle/>
          <a:p>
            <a:r>
              <a:rPr lang="en-US" altLang="zh-CN" sz="2800" dirty="0">
                <a:latin typeface="楷体" panose="02010609060101010101" pitchFamily="49" charset="-122"/>
                <a:ea typeface="楷体" panose="02010609060101010101" pitchFamily="49" charset="-122"/>
              </a:rPr>
              <a:t>1. </a:t>
            </a:r>
            <a:r>
              <a:rPr lang="zh-CN" altLang="en-US" sz="2800" dirty="0">
                <a:latin typeface="楷体" panose="02010609060101010101" pitchFamily="49" charset="-122"/>
                <a:ea typeface="楷体" panose="02010609060101010101" pitchFamily="49" charset="-122"/>
              </a:rPr>
              <a:t>只有被注册的</a:t>
            </a:r>
            <a:r>
              <a:rPr lang="en-US" altLang="zh-CN" sz="2800" dirty="0">
                <a:latin typeface="楷体" panose="02010609060101010101" pitchFamily="49" charset="-122"/>
                <a:ea typeface="楷体" panose="02010609060101010101" pitchFamily="49" charset="-122"/>
              </a:rPr>
              <a:t>Pass</a:t>
            </a:r>
            <a:r>
              <a:rPr lang="zh-CN" altLang="en-US" sz="2800" dirty="0">
                <a:latin typeface="楷体" panose="02010609060101010101" pitchFamily="49" charset="-122"/>
                <a:ea typeface="楷体" panose="02010609060101010101" pitchFamily="49" charset="-122"/>
              </a:rPr>
              <a:t>才能被调用</a:t>
            </a:r>
            <a:endParaRPr lang="en-US" altLang="zh-CN" sz="2800" dirty="0">
              <a:latin typeface="楷体" panose="02010609060101010101" pitchFamily="49" charset="-122"/>
              <a:ea typeface="楷体" panose="02010609060101010101" pitchFamily="49" charset="-122"/>
            </a:endParaRPr>
          </a:p>
          <a:p>
            <a:r>
              <a:rPr lang="en-US" altLang="zh-CN" sz="2800" dirty="0">
                <a:latin typeface="楷体" panose="02010609060101010101" pitchFamily="49" charset="-122"/>
                <a:ea typeface="楷体" panose="02010609060101010101" pitchFamily="49" charset="-122"/>
              </a:rPr>
              <a:t>2. Transform Pass</a:t>
            </a:r>
            <a:r>
              <a:rPr lang="zh-CN" altLang="en-US" sz="2800" dirty="0">
                <a:latin typeface="楷体" panose="02010609060101010101" pitchFamily="49" charset="-122"/>
                <a:ea typeface="楷体" panose="02010609060101010101" pitchFamily="49" charset="-122"/>
              </a:rPr>
              <a:t>的添加顺序即执行优化的顺序</a:t>
            </a:r>
          </a:p>
        </p:txBody>
      </p:sp>
      <p:cxnSp>
        <p:nvCxnSpPr>
          <p:cNvPr id="6" name="直接箭头连接符 5">
            <a:extLst>
              <a:ext uri="{FF2B5EF4-FFF2-40B4-BE49-F238E27FC236}">
                <a16:creationId xmlns:a16="http://schemas.microsoft.com/office/drawing/2014/main" id="{C3C5DDB1-1FF9-4F2C-991C-1CC10E50B0CB}"/>
              </a:ext>
            </a:extLst>
          </p:cNvPr>
          <p:cNvCxnSpPr/>
          <p:nvPr/>
        </p:nvCxnSpPr>
        <p:spPr>
          <a:xfrm flipH="1">
            <a:off x="5107176" y="5256634"/>
            <a:ext cx="994299"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文本框 6">
            <a:extLst>
              <a:ext uri="{FF2B5EF4-FFF2-40B4-BE49-F238E27FC236}">
                <a16:creationId xmlns:a16="http://schemas.microsoft.com/office/drawing/2014/main" id="{76C163D9-E083-4813-B6F2-2191AE00BE5B}"/>
              </a:ext>
            </a:extLst>
          </p:cNvPr>
          <p:cNvSpPr txBox="1"/>
          <p:nvPr/>
        </p:nvSpPr>
        <p:spPr>
          <a:xfrm>
            <a:off x="6164049" y="4988023"/>
            <a:ext cx="4503951" cy="523220"/>
          </a:xfrm>
          <a:prstGeom prst="rect">
            <a:avLst/>
          </a:prstGeom>
          <a:noFill/>
        </p:spPr>
        <p:txBody>
          <a:bodyPr wrap="square" rtlCol="0">
            <a:spAutoFit/>
          </a:bodyPr>
          <a:lstStyle/>
          <a:p>
            <a:r>
              <a:rPr lang="zh-CN" altLang="en-US" sz="2800" dirty="0">
                <a:latin typeface="楷体" panose="02010609060101010101" pitchFamily="49" charset="-122"/>
                <a:ea typeface="楷体" panose="02010609060101010101" pitchFamily="49" charset="-122"/>
              </a:rPr>
              <a:t>注册</a:t>
            </a:r>
            <a:r>
              <a:rPr lang="en-US" altLang="zh-CN" sz="2800" dirty="0">
                <a:latin typeface="楷体" panose="02010609060101010101" pitchFamily="49" charset="-122"/>
                <a:ea typeface="楷体" panose="02010609060101010101" pitchFamily="49" charset="-122"/>
              </a:rPr>
              <a:t>Analysis Pass</a:t>
            </a:r>
            <a:endParaRPr lang="zh-CN" altLang="en-US" sz="2800" dirty="0">
              <a:latin typeface="楷体" panose="02010609060101010101" pitchFamily="49" charset="-122"/>
              <a:ea typeface="楷体" panose="02010609060101010101" pitchFamily="49" charset="-122"/>
            </a:endParaRPr>
          </a:p>
        </p:txBody>
      </p:sp>
      <p:cxnSp>
        <p:nvCxnSpPr>
          <p:cNvPr id="8" name="直接箭头连接符 7">
            <a:extLst>
              <a:ext uri="{FF2B5EF4-FFF2-40B4-BE49-F238E27FC236}">
                <a16:creationId xmlns:a16="http://schemas.microsoft.com/office/drawing/2014/main" id="{092EA2EB-4FF4-4D75-ACA0-E415FB58FF19}"/>
              </a:ext>
            </a:extLst>
          </p:cNvPr>
          <p:cNvCxnSpPr/>
          <p:nvPr/>
        </p:nvCxnSpPr>
        <p:spPr>
          <a:xfrm flipH="1">
            <a:off x="5082465" y="5827519"/>
            <a:ext cx="994299"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id="{8E531307-7893-4E7C-B2B6-5CDDD8D8800D}"/>
              </a:ext>
            </a:extLst>
          </p:cNvPr>
          <p:cNvSpPr txBox="1"/>
          <p:nvPr/>
        </p:nvSpPr>
        <p:spPr>
          <a:xfrm>
            <a:off x="6164049" y="5565909"/>
            <a:ext cx="4863991" cy="523220"/>
          </a:xfrm>
          <a:prstGeom prst="rect">
            <a:avLst/>
          </a:prstGeom>
          <a:noFill/>
        </p:spPr>
        <p:txBody>
          <a:bodyPr wrap="square" rtlCol="0">
            <a:spAutoFit/>
          </a:bodyPr>
          <a:lstStyle/>
          <a:p>
            <a:r>
              <a:rPr lang="zh-CN" altLang="en-US" sz="2800" dirty="0">
                <a:latin typeface="楷体" panose="02010609060101010101" pitchFamily="49" charset="-122"/>
                <a:ea typeface="楷体" panose="02010609060101010101" pitchFamily="49" charset="-122"/>
              </a:rPr>
              <a:t>注册</a:t>
            </a:r>
            <a:r>
              <a:rPr lang="en-US" altLang="zh-CN" sz="2800" dirty="0">
                <a:latin typeface="楷体" panose="02010609060101010101" pitchFamily="49" charset="-122"/>
                <a:ea typeface="楷体" panose="02010609060101010101" pitchFamily="49" charset="-122"/>
              </a:rPr>
              <a:t>Transform Pass</a:t>
            </a:r>
            <a:endParaRPr lang="zh-CN" altLang="en-US" sz="28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4170713154"/>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14</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1449272" cy="646331"/>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使用</a:t>
            </a:r>
            <a:r>
              <a:rPr kumimoji="1" lang="en-US" altLang="zh-CN" sz="3600" b="1" dirty="0">
                <a:latin typeface="+mj-ea"/>
                <a:ea typeface="+mj-ea"/>
              </a:rPr>
              <a:t>Analysis Pass</a:t>
            </a:r>
            <a:endParaRPr kumimoji="1" lang="zh-CN" altLang="en-US" sz="3600" b="1" dirty="0">
              <a:latin typeface="+mj-ea"/>
              <a:ea typeface="+mj-ea"/>
            </a:endParaRPr>
          </a:p>
        </p:txBody>
      </p:sp>
      <p:pic>
        <p:nvPicPr>
          <p:cNvPr id="12" name="图片 11">
            <a:extLst>
              <a:ext uri="{FF2B5EF4-FFF2-40B4-BE49-F238E27FC236}">
                <a16:creationId xmlns:a16="http://schemas.microsoft.com/office/drawing/2014/main" id="{E5C49A16-3156-43F3-85D3-D79AE9676520}"/>
              </a:ext>
            </a:extLst>
          </p:cNvPr>
          <p:cNvPicPr>
            <a:picLocks noChangeAspect="1"/>
          </p:cNvPicPr>
          <p:nvPr/>
        </p:nvPicPr>
        <p:blipFill>
          <a:blip r:embed="rId2"/>
          <a:stretch>
            <a:fillRect/>
          </a:stretch>
        </p:blipFill>
        <p:spPr>
          <a:xfrm>
            <a:off x="465885" y="2352920"/>
            <a:ext cx="5382985" cy="3751135"/>
          </a:xfrm>
          <a:prstGeom prst="rect">
            <a:avLst/>
          </a:prstGeom>
        </p:spPr>
      </p:pic>
      <p:sp>
        <p:nvSpPr>
          <p:cNvPr id="13" name="文本框 12">
            <a:extLst>
              <a:ext uri="{FF2B5EF4-FFF2-40B4-BE49-F238E27FC236}">
                <a16:creationId xmlns:a16="http://schemas.microsoft.com/office/drawing/2014/main" id="{481FCCD7-1BEE-4E33-9E7C-6F2E2FB50AB2}"/>
              </a:ext>
            </a:extLst>
          </p:cNvPr>
          <p:cNvSpPr txBox="1"/>
          <p:nvPr/>
        </p:nvSpPr>
        <p:spPr>
          <a:xfrm>
            <a:off x="5940345" y="2352920"/>
            <a:ext cx="7013183" cy="1815882"/>
          </a:xfrm>
          <a:prstGeom prst="rect">
            <a:avLst/>
          </a:prstGeom>
          <a:noFill/>
        </p:spPr>
        <p:txBody>
          <a:bodyPr wrap="square" rtlCol="0">
            <a:spAutoFit/>
          </a:bodyPr>
          <a:lstStyle/>
          <a:p>
            <a:pPr marL="457200" indent="-457200">
              <a:buAutoNum type="arabicPeriod"/>
            </a:pPr>
            <a:r>
              <a:rPr lang="zh-CN" altLang="en-US" sz="2800" b="1" dirty="0">
                <a:latin typeface="+mn-ea"/>
                <a:ea typeface="+mn-ea"/>
              </a:rPr>
              <a:t>调用前在</a:t>
            </a:r>
            <a:r>
              <a:rPr lang="en-US" altLang="zh-CN" sz="2800" b="1" dirty="0">
                <a:latin typeface="+mn-ea"/>
                <a:ea typeface="+mn-ea"/>
              </a:rPr>
              <a:t>mam</a:t>
            </a:r>
            <a:r>
              <a:rPr lang="zh-CN" altLang="en-US" sz="2800" b="1" dirty="0">
                <a:latin typeface="+mn-ea"/>
                <a:ea typeface="+mn-ea"/>
              </a:rPr>
              <a:t>注册</a:t>
            </a:r>
            <a:endParaRPr lang="en-US" altLang="zh-CN" sz="2800" b="1" dirty="0">
              <a:latin typeface="+mn-ea"/>
              <a:ea typeface="+mn-ea"/>
            </a:endParaRPr>
          </a:p>
          <a:p>
            <a:pPr marL="457200" indent="-457200">
              <a:buAutoNum type="arabicPeriod"/>
            </a:pPr>
            <a:r>
              <a:rPr lang="zh-CN" altLang="en-US" sz="2800" b="1" dirty="0">
                <a:latin typeface="+mn-ea"/>
                <a:ea typeface="+mn-ea"/>
              </a:rPr>
              <a:t>在其他</a:t>
            </a:r>
            <a:r>
              <a:rPr lang="en-US" altLang="zh-CN" sz="2800" b="1" dirty="0">
                <a:latin typeface="+mn-ea"/>
                <a:ea typeface="+mn-ea"/>
              </a:rPr>
              <a:t>Pass</a:t>
            </a:r>
            <a:r>
              <a:rPr lang="zh-CN" altLang="en-US" sz="2800" b="1" dirty="0">
                <a:latin typeface="+mn-ea"/>
                <a:ea typeface="+mn-ea"/>
              </a:rPr>
              <a:t>中通过</a:t>
            </a:r>
            <a:r>
              <a:rPr lang="en-US" altLang="zh-CN" sz="2800" b="1" dirty="0" err="1">
                <a:latin typeface="+mn-ea"/>
                <a:ea typeface="+mn-ea"/>
              </a:rPr>
              <a:t>mam.getResult</a:t>
            </a:r>
            <a:r>
              <a:rPr lang="en-US" altLang="zh-CN" sz="2800" b="1" dirty="0">
                <a:latin typeface="+mn-ea"/>
                <a:ea typeface="+mn-ea"/>
              </a:rPr>
              <a:t>&lt;…&gt;(mod)</a:t>
            </a:r>
            <a:r>
              <a:rPr lang="zh-CN" altLang="en-US" sz="2800" b="1" dirty="0">
                <a:latin typeface="+mn-ea"/>
                <a:ea typeface="+mn-ea"/>
              </a:rPr>
              <a:t>调用，获取分析结果</a:t>
            </a:r>
          </a:p>
        </p:txBody>
      </p:sp>
    </p:spTree>
    <p:extLst>
      <p:ext uri="{BB962C8B-B14F-4D97-AF65-F5344CB8AC3E}">
        <p14:creationId xmlns:p14="http://schemas.microsoft.com/office/powerpoint/2010/main" val="1194882461"/>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15</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7488832" cy="5847755"/>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输出调试</a:t>
            </a:r>
          </a:p>
          <a:p>
            <a:pPr marL="913130" lvl="1" indent="-342900">
              <a:buFont typeface="Arial" panose="020B0604020202020204" pitchFamily="34" charset="0"/>
              <a:buChar char="•"/>
            </a:pPr>
            <a:r>
              <a:rPr kumimoji="1" lang="zh-CN" altLang="en-US" sz="2800" b="1" dirty="0">
                <a:latin typeface="+mn-ea"/>
                <a:ea typeface="+mn-ea"/>
              </a:rPr>
              <a:t>在</a:t>
            </a:r>
            <a:r>
              <a:rPr kumimoji="1" lang="en-US" altLang="zh-CN" sz="2800" b="1" dirty="0">
                <a:latin typeface="+mn-ea"/>
                <a:ea typeface="+mn-ea"/>
              </a:rPr>
              <a:t>VS Code</a:t>
            </a:r>
            <a:r>
              <a:rPr kumimoji="1" lang="zh-CN" altLang="en-US" sz="2800" b="1" dirty="0">
                <a:latin typeface="+mn-ea"/>
                <a:ea typeface="+mn-ea"/>
              </a:rPr>
              <a:t>中选择</a:t>
            </a:r>
            <a:r>
              <a:rPr kumimoji="1" lang="en-US" altLang="zh-CN" sz="2800" b="1" dirty="0">
                <a:latin typeface="+mn-ea"/>
                <a:ea typeface="+mn-ea"/>
              </a:rPr>
              <a:t>test4</a:t>
            </a:r>
            <a:r>
              <a:rPr kumimoji="1" lang="zh-CN" altLang="en-US" sz="2800" b="1" dirty="0">
                <a:latin typeface="+mn-ea"/>
                <a:ea typeface="+mn-ea"/>
              </a:rPr>
              <a:t>中的对应测例运行</a:t>
            </a:r>
          </a:p>
          <a:p>
            <a:pPr marL="913130" lvl="1" indent="-342900">
              <a:buFont typeface="Arial" panose="020B0604020202020204" pitchFamily="34" charset="0"/>
              <a:buChar char="•"/>
            </a:pPr>
            <a:r>
              <a:rPr kumimoji="1" lang="zh-CN" altLang="en-US" sz="2800" b="1" dirty="0">
                <a:latin typeface="+mn-ea"/>
                <a:ea typeface="+mn-ea"/>
              </a:rPr>
              <a:t>结果保存在</a:t>
            </a:r>
            <a:r>
              <a:rPr kumimoji="1" lang="en-US" altLang="zh-CN" sz="2800" b="1" dirty="0">
                <a:latin typeface="+mn-ea"/>
                <a:ea typeface="+mn-ea"/>
              </a:rPr>
              <a:t>/workspaces/</a:t>
            </a:r>
            <a:r>
              <a:rPr kumimoji="1" lang="en-US" altLang="zh-CN" sz="2800" b="1" dirty="0" err="1">
                <a:latin typeface="+mn-ea"/>
                <a:ea typeface="+mn-ea"/>
              </a:rPr>
              <a:t>YatCC</a:t>
            </a:r>
            <a:r>
              <a:rPr kumimoji="1" lang="en-US" altLang="zh-CN" sz="2800" b="1" dirty="0">
                <a:latin typeface="+mn-ea"/>
                <a:ea typeface="+mn-ea"/>
              </a:rPr>
              <a:t>/build/test/task4/Testing/Temporary/LastTest.log</a:t>
            </a:r>
            <a:r>
              <a:rPr kumimoji="1" lang="zh-CN" altLang="en-US" sz="2800" b="1" dirty="0">
                <a:latin typeface="+mn-ea"/>
                <a:ea typeface="+mn-ea"/>
              </a:rPr>
              <a:t>中</a:t>
            </a:r>
            <a:endParaRPr kumimoji="1" lang="en-US" altLang="zh-CN" sz="2800" b="1" dirty="0">
              <a:latin typeface="+mn-ea"/>
              <a:ea typeface="+mn-ea"/>
            </a:endParaRPr>
          </a:p>
          <a:p>
            <a:pPr marL="913130" lvl="1" indent="-342900">
              <a:buFont typeface="Arial" panose="020B0604020202020204" pitchFamily="34" charset="0"/>
              <a:buChar char="•"/>
            </a:pPr>
            <a:endParaRPr kumimoji="1" lang="en-US" altLang="zh-CN" sz="2800" dirty="0">
              <a:latin typeface="+mn-ea"/>
              <a:ea typeface="+mn-ea"/>
            </a:endParaRPr>
          </a:p>
          <a:p>
            <a:pPr marL="342900" indent="-342900">
              <a:buFont typeface="Arial" panose="020B0604020202020204" pitchFamily="34" charset="0"/>
              <a:buChar char="•"/>
            </a:pPr>
            <a:r>
              <a:rPr kumimoji="1" lang="zh-CN" altLang="en-US" sz="3600" b="1" dirty="0">
                <a:latin typeface="+mj-ea"/>
                <a:ea typeface="+mj-ea"/>
              </a:rPr>
              <a:t>测例修改</a:t>
            </a:r>
          </a:p>
          <a:p>
            <a:pPr marL="913130" lvl="1" indent="-342900">
              <a:buFont typeface="Arial" panose="020B0604020202020204" pitchFamily="34" charset="0"/>
              <a:buChar char="•"/>
            </a:pPr>
            <a:r>
              <a:rPr kumimoji="1" lang="zh-CN" altLang="en-US" sz="2800" b="1" dirty="0">
                <a:latin typeface="+mn-ea"/>
                <a:ea typeface="+mn-ea"/>
              </a:rPr>
              <a:t>在</a:t>
            </a:r>
            <a:r>
              <a:rPr kumimoji="1" lang="en-US" altLang="zh-CN" sz="2800" b="1" dirty="0">
                <a:latin typeface="+mn-ea"/>
                <a:ea typeface="+mn-ea"/>
              </a:rPr>
              <a:t>performance</a:t>
            </a:r>
            <a:r>
              <a:rPr kumimoji="1" lang="zh-CN" altLang="en-US" sz="2800" b="1" dirty="0">
                <a:latin typeface="+mn-ea"/>
                <a:ea typeface="+mn-ea"/>
              </a:rPr>
              <a:t>文件夹增加、修改测例</a:t>
            </a:r>
          </a:p>
          <a:p>
            <a:pPr marL="913130" lvl="1" indent="-342900">
              <a:buFont typeface="Arial" panose="020B0604020202020204" pitchFamily="34" charset="0"/>
              <a:buChar char="•"/>
            </a:pPr>
            <a:r>
              <a:rPr kumimoji="1" lang="zh-CN" altLang="en-US" sz="2800" b="1" dirty="0">
                <a:latin typeface="+mn-ea"/>
                <a:ea typeface="+mn-ea"/>
              </a:rPr>
              <a:t>删除</a:t>
            </a:r>
            <a:r>
              <a:rPr kumimoji="1" lang="en-US" altLang="zh-CN" sz="2800" b="1" dirty="0">
                <a:latin typeface="+mn-ea"/>
                <a:ea typeface="+mn-ea"/>
              </a:rPr>
              <a:t>build</a:t>
            </a:r>
            <a:r>
              <a:rPr kumimoji="1" lang="zh-CN" altLang="en-US" sz="2800" b="1" dirty="0">
                <a:latin typeface="+mn-ea"/>
                <a:ea typeface="+mn-ea"/>
              </a:rPr>
              <a:t>文件夹后重新编译</a:t>
            </a:r>
            <a:r>
              <a:rPr kumimoji="1" lang="en-US" altLang="zh-CN" sz="2800" b="1" dirty="0">
                <a:latin typeface="+mn-ea"/>
                <a:ea typeface="+mn-ea"/>
              </a:rPr>
              <a:t>task4</a:t>
            </a:r>
            <a:r>
              <a:rPr kumimoji="1" lang="zh-CN" altLang="en-US" sz="2800" b="1" dirty="0">
                <a:latin typeface="+mn-ea"/>
                <a:ea typeface="+mn-ea"/>
              </a:rPr>
              <a:t>、生成标准答案</a:t>
            </a:r>
          </a:p>
          <a:p>
            <a:pPr marL="913130" lvl="1" indent="-342900">
              <a:buFont typeface="Arial" panose="020B0604020202020204" pitchFamily="34" charset="0"/>
              <a:buChar char="•"/>
            </a:pPr>
            <a:r>
              <a:rPr kumimoji="1" lang="zh-CN" altLang="en-US" sz="2800" b="1" dirty="0">
                <a:latin typeface="+mn-ea"/>
                <a:ea typeface="+mn-ea"/>
              </a:rPr>
              <a:t>也可以使用文档中提供的命令行调试方法</a:t>
            </a:r>
          </a:p>
          <a:p>
            <a:pPr marL="342900" indent="-342900">
              <a:buFont typeface="Arial" panose="020B0604020202020204" pitchFamily="34" charset="0"/>
              <a:buChar char="•"/>
            </a:pPr>
            <a:endParaRPr kumimoji="1" lang="zh-CN" altLang="en-US" b="1" dirty="0">
              <a:latin typeface="+mn-ea"/>
              <a:ea typeface="+mn-ea"/>
            </a:endParaRPr>
          </a:p>
        </p:txBody>
      </p:sp>
      <p:pic>
        <p:nvPicPr>
          <p:cNvPr id="6" name="图片 5">
            <a:extLst>
              <a:ext uri="{FF2B5EF4-FFF2-40B4-BE49-F238E27FC236}">
                <a16:creationId xmlns:a16="http://schemas.microsoft.com/office/drawing/2014/main" id="{21705D76-F9AA-487D-AAA8-9DB0354BFC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0960" y="940435"/>
            <a:ext cx="4429125" cy="1866900"/>
          </a:xfrm>
          <a:prstGeom prst="rect">
            <a:avLst/>
          </a:prstGeom>
        </p:spPr>
      </p:pic>
      <p:pic>
        <p:nvPicPr>
          <p:cNvPr id="7" name="图片 6">
            <a:extLst>
              <a:ext uri="{FF2B5EF4-FFF2-40B4-BE49-F238E27FC236}">
                <a16:creationId xmlns:a16="http://schemas.microsoft.com/office/drawing/2014/main" id="{041D3F60-93B2-482B-8839-6CDB7E2E27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7595" y="4125427"/>
            <a:ext cx="3162300" cy="2114550"/>
          </a:xfrm>
          <a:prstGeom prst="rect">
            <a:avLst/>
          </a:prstGeom>
        </p:spPr>
      </p:pic>
    </p:spTree>
    <p:extLst>
      <p:ext uri="{BB962C8B-B14F-4D97-AF65-F5344CB8AC3E}">
        <p14:creationId xmlns:p14="http://schemas.microsoft.com/office/powerpoint/2010/main" val="98246174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16</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8424936" cy="2708434"/>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常见问题：</a:t>
            </a:r>
            <a:endParaRPr kumimoji="1" lang="en-US" altLang="zh-CN" sz="3600" b="1" dirty="0">
              <a:latin typeface="+mj-ea"/>
              <a:ea typeface="+mj-ea"/>
            </a:endParaRPr>
          </a:p>
          <a:p>
            <a:pPr marL="913130" lvl="1" indent="-342900">
              <a:buFont typeface="Arial" panose="020B0604020202020204" pitchFamily="34" charset="0"/>
              <a:buChar char="•"/>
            </a:pPr>
            <a:r>
              <a:rPr kumimoji="1" lang="zh-CN" altLang="en-US" sz="2800" b="1" dirty="0">
                <a:latin typeface="+mn-ea"/>
                <a:ea typeface="+mn-ea"/>
              </a:rPr>
              <a:t>添加新</a:t>
            </a:r>
            <a:r>
              <a:rPr kumimoji="1" lang="en-US" altLang="zh-CN" sz="2800" b="1" dirty="0">
                <a:latin typeface="+mn-ea"/>
                <a:ea typeface="+mn-ea"/>
              </a:rPr>
              <a:t>Pass</a:t>
            </a:r>
            <a:r>
              <a:rPr kumimoji="1" lang="zh-CN" altLang="en-US" sz="2800" b="1" dirty="0">
                <a:latin typeface="+mn-ea"/>
                <a:ea typeface="+mn-ea"/>
              </a:rPr>
              <a:t>后编译报错：</a:t>
            </a:r>
            <a:r>
              <a:rPr kumimoji="1" lang="en-US" altLang="zh-CN" sz="2800" b="1" dirty="0">
                <a:latin typeface="+mn-ea"/>
                <a:ea typeface="+mn-ea"/>
              </a:rPr>
              <a:t>undefined reference</a:t>
            </a:r>
          </a:p>
          <a:p>
            <a:pPr marL="1484630" lvl="2" indent="-342900">
              <a:buFont typeface="Arial" panose="020B0604020202020204" pitchFamily="34" charset="0"/>
              <a:buChar char="•"/>
            </a:pPr>
            <a:r>
              <a:rPr kumimoji="1" lang="zh-CN" altLang="en-US" sz="2800" dirty="0">
                <a:latin typeface="+mn-ea"/>
                <a:ea typeface="+mn-ea"/>
              </a:rPr>
              <a:t>添加新文件后需要更新</a:t>
            </a:r>
            <a:r>
              <a:rPr kumimoji="1" lang="en-US" altLang="zh-CN" sz="2800" dirty="0" err="1">
                <a:latin typeface="+mn-ea"/>
                <a:ea typeface="+mn-ea"/>
              </a:rPr>
              <a:t>CMake</a:t>
            </a:r>
            <a:r>
              <a:rPr kumimoji="1" lang="zh-CN" altLang="en-US" sz="2800" dirty="0">
                <a:latin typeface="+mn-ea"/>
                <a:ea typeface="+mn-ea"/>
              </a:rPr>
              <a:t>配置文件</a:t>
            </a:r>
            <a:endParaRPr kumimoji="1" lang="en-US" altLang="zh-CN" sz="2800"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使用命令行调试方法时更新代码没有效果</a:t>
            </a:r>
            <a:endParaRPr kumimoji="1" lang="en-US" altLang="zh-CN" sz="2800" b="1" dirty="0">
              <a:latin typeface="+mn-ea"/>
              <a:ea typeface="+mn-ea"/>
            </a:endParaRPr>
          </a:p>
          <a:p>
            <a:pPr marL="1484630" lvl="2" indent="-342900">
              <a:buFont typeface="Arial" panose="020B0604020202020204" pitchFamily="34" charset="0"/>
              <a:buChar char="•"/>
            </a:pPr>
            <a:r>
              <a:rPr kumimoji="1" lang="zh-CN" altLang="en-US" sz="2800" dirty="0">
                <a:latin typeface="+mn-ea"/>
                <a:ea typeface="+mn-ea"/>
              </a:rPr>
              <a:t>请检查是否重新编译</a:t>
            </a:r>
            <a:r>
              <a:rPr kumimoji="1" lang="en-US" altLang="zh-CN" sz="2800" dirty="0">
                <a:latin typeface="+mn-ea"/>
                <a:ea typeface="+mn-ea"/>
              </a:rPr>
              <a:t>task4</a:t>
            </a:r>
            <a:r>
              <a:rPr kumimoji="1" lang="zh-CN" altLang="en-US" sz="2800" dirty="0">
                <a:latin typeface="+mn-ea"/>
                <a:ea typeface="+mn-ea"/>
              </a:rPr>
              <a:t>可执行文件</a:t>
            </a:r>
          </a:p>
          <a:p>
            <a:pPr marL="913130" lvl="1" indent="-342900">
              <a:buFont typeface="Arial" panose="020B0604020202020204" pitchFamily="34" charset="0"/>
              <a:buChar char="•"/>
            </a:pPr>
            <a:endParaRPr kumimoji="1" lang="zh-CN" altLang="en-US" b="1" dirty="0">
              <a:latin typeface="+mn-ea"/>
              <a:ea typeface="+mn-ea"/>
            </a:endParaRPr>
          </a:p>
        </p:txBody>
      </p:sp>
      <p:pic>
        <p:nvPicPr>
          <p:cNvPr id="8" name="图片 7">
            <a:extLst>
              <a:ext uri="{FF2B5EF4-FFF2-40B4-BE49-F238E27FC236}">
                <a16:creationId xmlns:a16="http://schemas.microsoft.com/office/drawing/2014/main" id="{A654F05F-77F8-4470-BEB6-BDE45DE302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0280" y="3600450"/>
            <a:ext cx="3111687" cy="2983039"/>
          </a:xfrm>
          <a:prstGeom prst="rect">
            <a:avLst/>
          </a:prstGeom>
        </p:spPr>
      </p:pic>
      <p:pic>
        <p:nvPicPr>
          <p:cNvPr id="9" name="图片 8">
            <a:extLst>
              <a:ext uri="{FF2B5EF4-FFF2-40B4-BE49-F238E27FC236}">
                <a16:creationId xmlns:a16="http://schemas.microsoft.com/office/drawing/2014/main" id="{3868BF88-1EA2-45CE-B3B3-2A68E4749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6254" y="4054981"/>
            <a:ext cx="3101620" cy="2073975"/>
          </a:xfrm>
          <a:prstGeom prst="rect">
            <a:avLst/>
          </a:prstGeom>
        </p:spPr>
      </p:pic>
    </p:spTree>
    <p:extLst>
      <p:ext uri="{BB962C8B-B14F-4D97-AF65-F5344CB8AC3E}">
        <p14:creationId xmlns:p14="http://schemas.microsoft.com/office/powerpoint/2010/main" val="2309499693"/>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17</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529392" cy="1846659"/>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 实例分析</a:t>
            </a:r>
          </a:p>
          <a:p>
            <a:pPr marL="913130" lvl="1" indent="-342900">
              <a:buFont typeface="Arial" panose="020B0604020202020204" pitchFamily="34" charset="0"/>
              <a:buChar char="•"/>
            </a:pPr>
            <a:r>
              <a:rPr kumimoji="1" lang="zh-CN" altLang="en-US" sz="2800" b="1" dirty="0">
                <a:latin typeface="+mn-ea"/>
                <a:ea typeface="+mn-ea"/>
              </a:rPr>
              <a:t>下面以强度削弱（</a:t>
            </a:r>
            <a:r>
              <a:rPr kumimoji="1" lang="en-US" altLang="zh-CN" sz="2800" b="1" dirty="0">
                <a:latin typeface="+mn-ea"/>
                <a:ea typeface="+mn-ea"/>
              </a:rPr>
              <a:t>Strength Reduction</a:t>
            </a:r>
            <a:r>
              <a:rPr kumimoji="1" lang="zh-CN" altLang="en-US" sz="2800" b="1" dirty="0">
                <a:latin typeface="+mn-ea"/>
                <a:ea typeface="+mn-ea"/>
              </a:rPr>
              <a:t>）为例，为大家提供查找信息的几个途径</a:t>
            </a:r>
          </a:p>
          <a:p>
            <a:pPr marL="913130" lvl="1" indent="-342900">
              <a:buFont typeface="Arial" panose="020B0604020202020204" pitchFamily="34" charset="0"/>
              <a:buChar char="•"/>
            </a:pPr>
            <a:endParaRPr kumimoji="1" lang="zh-CN" altLang="en-US" b="1" dirty="0">
              <a:latin typeface="+mn-ea"/>
              <a:ea typeface="+mn-ea"/>
            </a:endParaRPr>
          </a:p>
        </p:txBody>
      </p:sp>
      <p:pic>
        <p:nvPicPr>
          <p:cNvPr id="6" name="图片 5">
            <a:extLst>
              <a:ext uri="{FF2B5EF4-FFF2-40B4-BE49-F238E27FC236}">
                <a16:creationId xmlns:a16="http://schemas.microsoft.com/office/drawing/2014/main" id="{8E23E308-FFFD-4195-A902-785A19B5E6A4}"/>
              </a:ext>
            </a:extLst>
          </p:cNvPr>
          <p:cNvPicPr>
            <a:picLocks noChangeAspect="1"/>
          </p:cNvPicPr>
          <p:nvPr/>
        </p:nvPicPr>
        <p:blipFill>
          <a:blip r:embed="rId2"/>
          <a:stretch>
            <a:fillRect/>
          </a:stretch>
        </p:blipFill>
        <p:spPr>
          <a:xfrm>
            <a:off x="835891" y="2351926"/>
            <a:ext cx="11129818" cy="3509711"/>
          </a:xfrm>
          <a:prstGeom prst="rect">
            <a:avLst/>
          </a:prstGeom>
        </p:spPr>
      </p:pic>
    </p:spTree>
    <p:extLst>
      <p:ext uri="{BB962C8B-B14F-4D97-AF65-F5344CB8AC3E}">
        <p14:creationId xmlns:p14="http://schemas.microsoft.com/office/powerpoint/2010/main" val="1834940335"/>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18</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6408712" cy="2708434"/>
          </a:xfrm>
          <a:prstGeom prst="rect">
            <a:avLst/>
          </a:prstGeom>
          <a:noFill/>
        </p:spPr>
        <p:txBody>
          <a:bodyPr wrap="square">
            <a:spAutoFit/>
          </a:bodyPr>
          <a:lstStyle/>
          <a:p>
            <a:pPr marL="342900" indent="-342900">
              <a:buFont typeface="Arial" panose="020B0604020202020204" pitchFamily="34" charset="0"/>
              <a:buChar char="•"/>
            </a:pPr>
            <a:r>
              <a:rPr kumimoji="1" lang="en-US" altLang="zh-CN" sz="3600" b="1" dirty="0">
                <a:latin typeface="+mj-ea"/>
                <a:ea typeface="+mj-ea"/>
              </a:rPr>
              <a:t>LLVM</a:t>
            </a:r>
            <a:r>
              <a:rPr kumimoji="1" lang="zh-CN" altLang="en-US" sz="3600" b="1" dirty="0">
                <a:latin typeface="+mj-ea"/>
                <a:ea typeface="+mj-ea"/>
              </a:rPr>
              <a:t>官网</a:t>
            </a:r>
            <a:endParaRPr kumimoji="1" lang="zh-CN" altLang="en-US" b="1" dirty="0">
              <a:latin typeface="+mn-ea"/>
              <a:ea typeface="+mn-ea"/>
            </a:endParaRPr>
          </a:p>
          <a:p>
            <a:pPr marL="913130" lvl="1" indent="-342900">
              <a:buFont typeface="Arial" panose="020B0604020202020204" pitchFamily="34" charset="0"/>
              <a:buChar char="•"/>
            </a:pPr>
            <a:r>
              <a:rPr kumimoji="1" lang="en-US" altLang="zh-CN" sz="2800" b="1" dirty="0">
                <a:latin typeface="+mn-ea"/>
                <a:ea typeface="+mn-ea"/>
              </a:rPr>
              <a:t>LLVM</a:t>
            </a:r>
            <a:r>
              <a:rPr kumimoji="1" lang="zh-CN" altLang="en-US" sz="2800" b="1" dirty="0">
                <a:latin typeface="+mn-ea"/>
                <a:ea typeface="+mn-ea"/>
              </a:rPr>
              <a:t>官网有各种</a:t>
            </a:r>
            <a:r>
              <a:rPr kumimoji="1" lang="en-US" altLang="zh-CN" sz="2800" b="1" dirty="0">
                <a:latin typeface="+mn-ea"/>
                <a:ea typeface="+mn-ea"/>
              </a:rPr>
              <a:t>Pass</a:t>
            </a:r>
            <a:r>
              <a:rPr kumimoji="1" lang="zh-CN" altLang="en-US" sz="2800" b="1" dirty="0">
                <a:latin typeface="+mn-ea"/>
                <a:ea typeface="+mn-ea"/>
              </a:rPr>
              <a:t>的详细源码实现</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同学们可以参照这些</a:t>
            </a:r>
            <a:r>
              <a:rPr kumimoji="1" lang="en-US" altLang="zh-CN" sz="2800" b="1" dirty="0">
                <a:latin typeface="+mn-ea"/>
                <a:ea typeface="+mn-ea"/>
              </a:rPr>
              <a:t>Pass</a:t>
            </a:r>
            <a:r>
              <a:rPr kumimoji="1" lang="zh-CN" altLang="en-US" sz="2800" b="1" dirty="0">
                <a:latin typeface="+mn-ea"/>
                <a:ea typeface="+mn-ea"/>
              </a:rPr>
              <a:t>来实现自己的优化</a:t>
            </a:r>
          </a:p>
          <a:p>
            <a:pPr marL="913130" lvl="1" indent="-342900">
              <a:buFont typeface="Arial" panose="020B0604020202020204" pitchFamily="34" charset="0"/>
              <a:buChar char="•"/>
            </a:pPr>
            <a:endParaRPr kumimoji="1" lang="zh-CN" altLang="en-US" b="1" dirty="0">
              <a:latin typeface="+mn-ea"/>
              <a:ea typeface="+mn-ea"/>
            </a:endParaRPr>
          </a:p>
        </p:txBody>
      </p:sp>
      <p:pic>
        <p:nvPicPr>
          <p:cNvPr id="5" name="图片 4">
            <a:extLst>
              <a:ext uri="{FF2B5EF4-FFF2-40B4-BE49-F238E27FC236}">
                <a16:creationId xmlns:a16="http://schemas.microsoft.com/office/drawing/2014/main" id="{ED41C643-561A-4699-AA77-BBA1EF9510CE}"/>
              </a:ext>
            </a:extLst>
          </p:cNvPr>
          <p:cNvPicPr>
            <a:picLocks noChangeAspect="1"/>
          </p:cNvPicPr>
          <p:nvPr/>
        </p:nvPicPr>
        <p:blipFill rotWithShape="1">
          <a:blip r:embed="rId2"/>
          <a:srcRect r="9339"/>
          <a:stretch/>
        </p:blipFill>
        <p:spPr>
          <a:xfrm>
            <a:off x="6918756" y="1193801"/>
            <a:ext cx="4931500" cy="5513674"/>
          </a:xfrm>
          <a:prstGeom prst="rect">
            <a:avLst/>
          </a:prstGeom>
        </p:spPr>
      </p:pic>
    </p:spTree>
    <p:extLst>
      <p:ext uri="{BB962C8B-B14F-4D97-AF65-F5344CB8AC3E}">
        <p14:creationId xmlns:p14="http://schemas.microsoft.com/office/powerpoint/2010/main" val="537419351"/>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19</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1846659"/>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大语言模型</a:t>
            </a:r>
          </a:p>
          <a:p>
            <a:pPr marL="913130" lvl="1" indent="-342900">
              <a:buFont typeface="Arial" panose="020B0604020202020204" pitchFamily="34" charset="0"/>
              <a:buChar char="•"/>
            </a:pPr>
            <a:r>
              <a:rPr kumimoji="1" lang="zh-CN" altLang="en-US" sz="2800" b="1" dirty="0">
                <a:latin typeface="+mn-ea"/>
                <a:ea typeface="+mn-ea"/>
              </a:rPr>
              <a:t>如果大家觉得阅读代码有问题，或者看不懂函数的</a:t>
            </a:r>
            <a:r>
              <a:rPr kumimoji="1" lang="en-US" altLang="zh-CN" sz="2800" b="1" dirty="0">
                <a:latin typeface="+mn-ea"/>
                <a:ea typeface="+mn-ea"/>
              </a:rPr>
              <a:t>API</a:t>
            </a:r>
            <a:r>
              <a:rPr kumimoji="1" lang="zh-CN" altLang="en-US" sz="2800" b="1" dirty="0">
                <a:latin typeface="+mn-ea"/>
                <a:ea typeface="+mn-ea"/>
              </a:rPr>
              <a:t>，请务必寻求大模型的帮助（</a:t>
            </a:r>
            <a:r>
              <a:rPr kumimoji="1" lang="en-US" altLang="zh-CN" sz="2800" b="1" dirty="0">
                <a:latin typeface="+mn-ea"/>
                <a:ea typeface="+mn-ea"/>
              </a:rPr>
              <a:t>LLM  for  LLVM</a:t>
            </a:r>
            <a:r>
              <a:rPr kumimoji="1" lang="zh-CN" altLang="en-US" sz="2800" b="1" dirty="0">
                <a:latin typeface="+mn-ea"/>
                <a:ea typeface="+mn-ea"/>
              </a:rPr>
              <a:t>）</a:t>
            </a:r>
          </a:p>
          <a:p>
            <a:pPr marL="913130" lvl="1" indent="-342900">
              <a:buFont typeface="Arial" panose="020B0604020202020204" pitchFamily="34" charset="0"/>
              <a:buChar char="•"/>
            </a:pPr>
            <a:endParaRPr kumimoji="1" lang="zh-CN" altLang="en-US" b="1" dirty="0">
              <a:latin typeface="+mn-ea"/>
              <a:ea typeface="+mn-ea"/>
            </a:endParaRPr>
          </a:p>
        </p:txBody>
      </p:sp>
      <p:grpSp>
        <p:nvGrpSpPr>
          <p:cNvPr id="6" name="组合 5">
            <a:extLst>
              <a:ext uri="{FF2B5EF4-FFF2-40B4-BE49-F238E27FC236}">
                <a16:creationId xmlns:a16="http://schemas.microsoft.com/office/drawing/2014/main" id="{A07B967D-1B26-4B24-8170-0F0B567A0354}"/>
              </a:ext>
            </a:extLst>
          </p:cNvPr>
          <p:cNvGrpSpPr/>
          <p:nvPr/>
        </p:nvGrpSpPr>
        <p:grpSpPr>
          <a:xfrm>
            <a:off x="848282" y="3717175"/>
            <a:ext cx="3451921" cy="1755484"/>
            <a:chOff x="986827" y="3621385"/>
            <a:chExt cx="3451921" cy="1755484"/>
          </a:xfrm>
        </p:grpSpPr>
        <p:sp>
          <p:nvSpPr>
            <p:cNvPr id="7" name="矩形 6">
              <a:extLst>
                <a:ext uri="{FF2B5EF4-FFF2-40B4-BE49-F238E27FC236}">
                  <a16:creationId xmlns:a16="http://schemas.microsoft.com/office/drawing/2014/main" id="{ADFB4C87-0A4B-4045-8B12-243407084273}"/>
                </a:ext>
              </a:extLst>
            </p:cNvPr>
            <p:cNvSpPr/>
            <p:nvPr/>
          </p:nvSpPr>
          <p:spPr>
            <a:xfrm>
              <a:off x="986827" y="3621385"/>
              <a:ext cx="3183291" cy="344033"/>
            </a:xfrm>
            <a:prstGeom prst="rect">
              <a:avLst/>
            </a:prstGeom>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输入</a:t>
              </a:r>
            </a:p>
          </p:txBody>
        </p:sp>
        <p:sp>
          <p:nvSpPr>
            <p:cNvPr id="8" name="矩形 7">
              <a:extLst>
                <a:ext uri="{FF2B5EF4-FFF2-40B4-BE49-F238E27FC236}">
                  <a16:creationId xmlns:a16="http://schemas.microsoft.com/office/drawing/2014/main" id="{5B470FCA-B258-4396-B2F8-2E840736CFE1}"/>
                </a:ext>
              </a:extLst>
            </p:cNvPr>
            <p:cNvSpPr/>
            <p:nvPr/>
          </p:nvSpPr>
          <p:spPr>
            <a:xfrm>
              <a:off x="986828" y="3965419"/>
              <a:ext cx="3183292" cy="1411450"/>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C39508C6-6B9E-429E-8483-B1479A77BB7F}"/>
                </a:ext>
              </a:extLst>
            </p:cNvPr>
            <p:cNvSpPr txBox="1"/>
            <p:nvPr/>
          </p:nvSpPr>
          <p:spPr>
            <a:xfrm>
              <a:off x="1097192" y="4043822"/>
              <a:ext cx="3341556" cy="1107996"/>
            </a:xfrm>
            <a:prstGeom prst="rect">
              <a:avLst/>
            </a:prstGeom>
            <a:noFill/>
          </p:spPr>
          <p:txBody>
            <a:bodyPr wrap="none" rtlCol="0">
              <a:spAutoFit/>
            </a:bodyPr>
            <a:lstStyle/>
            <a:p>
              <a:r>
                <a:rPr lang="zh-CN" altLang="en-US" dirty="0"/>
                <a:t>这段</a:t>
              </a:r>
              <a:r>
                <a:rPr lang="en-US" altLang="zh-CN" dirty="0"/>
                <a:t>LLVM</a:t>
              </a:r>
              <a:r>
                <a:rPr lang="zh-CN" altLang="en-US" dirty="0"/>
                <a:t>代码什么意思：</a:t>
              </a:r>
              <a:endParaRPr lang="en-US" altLang="zh-CN" dirty="0"/>
            </a:p>
            <a:p>
              <a:endParaRPr lang="en-US" altLang="zh-CN" dirty="0"/>
            </a:p>
            <a:p>
              <a:r>
                <a:rPr lang="en-US" altLang="zh-CN" dirty="0"/>
                <a:t>          [LLVM Code]</a:t>
              </a:r>
              <a:endParaRPr lang="zh-CN" altLang="en-US" dirty="0"/>
            </a:p>
          </p:txBody>
        </p:sp>
      </p:grpSp>
      <p:sp>
        <p:nvSpPr>
          <p:cNvPr id="11" name="箭头: 右 10">
            <a:extLst>
              <a:ext uri="{FF2B5EF4-FFF2-40B4-BE49-F238E27FC236}">
                <a16:creationId xmlns:a16="http://schemas.microsoft.com/office/drawing/2014/main" id="{FB248EA0-5C58-44A5-B3ED-F4FA02A73C46}"/>
              </a:ext>
            </a:extLst>
          </p:cNvPr>
          <p:cNvSpPr/>
          <p:nvPr/>
        </p:nvSpPr>
        <p:spPr>
          <a:xfrm>
            <a:off x="4262407" y="4568521"/>
            <a:ext cx="1025236" cy="424873"/>
          </a:xfrm>
          <a:prstGeom prst="rightArrow">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276870DC-A6C1-4EF6-B1AC-DE0A9AFE2B21}"/>
              </a:ext>
            </a:extLst>
          </p:cNvPr>
          <p:cNvPicPr>
            <a:picLocks noChangeAspect="1"/>
          </p:cNvPicPr>
          <p:nvPr/>
        </p:nvPicPr>
        <p:blipFill>
          <a:blip r:embed="rId3"/>
          <a:stretch>
            <a:fillRect/>
          </a:stretch>
        </p:blipFill>
        <p:spPr>
          <a:xfrm>
            <a:off x="5660085" y="3155896"/>
            <a:ext cx="6364734" cy="3282629"/>
          </a:xfrm>
          <a:prstGeom prst="rect">
            <a:avLst/>
          </a:prstGeom>
        </p:spPr>
      </p:pic>
    </p:spTree>
    <p:extLst>
      <p:ext uri="{BB962C8B-B14F-4D97-AF65-F5344CB8AC3E}">
        <p14:creationId xmlns:p14="http://schemas.microsoft.com/office/powerpoint/2010/main" val="76702544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 y="0"/>
            <a:ext cx="4006364" cy="7200000"/>
          </a:xfrm>
          <a:prstGeom prst="rect">
            <a:avLst/>
          </a:prstGeom>
        </p:spPr>
      </p:pic>
      <p:sp>
        <p:nvSpPr>
          <p:cNvPr id="4" name="TextBox 6"/>
          <p:cNvSpPr txBox="1">
            <a:spLocks noChangeArrowheads="1"/>
          </p:cNvSpPr>
          <p:nvPr/>
        </p:nvSpPr>
        <p:spPr bwMode="auto">
          <a:xfrm>
            <a:off x="1288232" y="2182605"/>
            <a:ext cx="3056802" cy="465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en-US" altLang="zh-CN" sz="2730" b="1" dirty="0">
                <a:solidFill>
                  <a:schemeClr val="bg1"/>
                </a:solidFill>
                <a:latin typeface="微软雅黑" panose="020B0503020204020204" pitchFamily="34" charset="-122"/>
                <a:ea typeface="微软雅黑" panose="020B0503020204020204" pitchFamily="34" charset="-122"/>
              </a:rPr>
              <a:t>OUTLINE</a:t>
            </a:r>
            <a:endParaRPr lang="zh-CN" altLang="en-US" sz="2730" b="1" dirty="0">
              <a:solidFill>
                <a:schemeClr val="bg1"/>
              </a:solidFill>
              <a:latin typeface="微软雅黑" panose="020B0503020204020204" pitchFamily="34" charset="-122"/>
              <a:ea typeface="微软雅黑" panose="020B0503020204020204" pitchFamily="34" charset="-122"/>
            </a:endParaRPr>
          </a:p>
        </p:txBody>
      </p:sp>
      <p:sp>
        <p:nvSpPr>
          <p:cNvPr id="5" name="TextBox 5"/>
          <p:cNvSpPr txBox="1">
            <a:spLocks noChangeArrowheads="1"/>
          </p:cNvSpPr>
          <p:nvPr/>
        </p:nvSpPr>
        <p:spPr bwMode="auto">
          <a:xfrm>
            <a:off x="1308509" y="3205209"/>
            <a:ext cx="2397624" cy="599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zh-CN" altLang="en-US" sz="3600" b="1" dirty="0">
                <a:solidFill>
                  <a:schemeClr val="bg1"/>
                </a:solidFill>
                <a:latin typeface="微软雅黑" panose="020B0503020204020204" pitchFamily="34" charset="-122"/>
                <a:ea typeface="微软雅黑" panose="020B0503020204020204" pitchFamily="34" charset="-122"/>
              </a:rPr>
              <a:t>目    录</a:t>
            </a:r>
          </a:p>
        </p:txBody>
      </p:sp>
      <p:sp>
        <p:nvSpPr>
          <p:cNvPr id="22" name="TextBox 15"/>
          <p:cNvSpPr txBox="1">
            <a:spLocks noChangeArrowheads="1"/>
          </p:cNvSpPr>
          <p:nvPr/>
        </p:nvSpPr>
        <p:spPr bwMode="auto">
          <a:xfrm>
            <a:off x="584851" y="5481225"/>
            <a:ext cx="3222784" cy="415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nchor="ctr">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dirty="0">
                <a:solidFill>
                  <a:schemeClr val="bg1"/>
                </a:solidFill>
                <a:latin typeface="微软雅黑" panose="020B0503020204020204" pitchFamily="34" charset="-122"/>
                <a:ea typeface="微软雅黑" panose="020B0503020204020204" pitchFamily="34" charset="-122"/>
              </a:rPr>
              <a:t>中山大学计算机学院</a:t>
            </a:r>
          </a:p>
        </p:txBody>
      </p:sp>
      <p:sp>
        <p:nvSpPr>
          <p:cNvPr id="23" name="TextBox 10"/>
          <p:cNvSpPr txBox="1">
            <a:spLocks noChangeArrowheads="1"/>
          </p:cNvSpPr>
          <p:nvPr/>
        </p:nvSpPr>
        <p:spPr bwMode="auto">
          <a:xfrm>
            <a:off x="386121" y="5931479"/>
            <a:ext cx="3056802" cy="199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nchor="ctr">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algn="r" eaLnBrk="1" hangingPunct="1"/>
            <a:r>
              <a:rPr lang="it-IT" altLang="zh-CN" sz="1000" b="1" dirty="0">
                <a:solidFill>
                  <a:schemeClr val="bg1"/>
                </a:solidFill>
                <a:latin typeface="微软雅黑" panose="020B0503020204020204" pitchFamily="34" charset="-122"/>
                <a:ea typeface="微软雅黑" panose="020B0503020204020204" pitchFamily="34" charset="-122"/>
              </a:rPr>
              <a:t>School of Computer Science &amp; Engineering</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6" name="Slide Number Placeholder 5"/>
          <p:cNvSpPr>
            <a:spLocks noGrp="1"/>
          </p:cNvSpPr>
          <p:nvPr>
            <p:ph type="sldNum" sz="quarter" idx="12"/>
          </p:nvPr>
        </p:nvSpPr>
        <p:spPr>
          <a:xfrm>
            <a:off x="11729392" y="6674171"/>
            <a:ext cx="432128" cy="383381"/>
          </a:xfrm>
        </p:spPr>
        <p:txBody>
          <a:bodyPr/>
          <a:lstStyle/>
          <a:p>
            <a:pPr>
              <a:defRPr/>
            </a:pPr>
            <a:fld id="{47694E68-0D6D-410C-8C00-3741D352D069}" type="slidenum">
              <a:rPr lang="zh-CN" altLang="en-US" smtClean="0"/>
              <a:t>2</a:t>
            </a:fld>
            <a:endParaRPr lang="zh-CN" altLang="en-US"/>
          </a:p>
        </p:txBody>
      </p:sp>
      <p:grpSp>
        <p:nvGrpSpPr>
          <p:cNvPr id="11" name="Group 10"/>
          <p:cNvGrpSpPr/>
          <p:nvPr/>
        </p:nvGrpSpPr>
        <p:grpSpPr>
          <a:xfrm>
            <a:off x="4753444" y="977113"/>
            <a:ext cx="5967836" cy="899993"/>
            <a:chOff x="4788501" y="1045765"/>
            <a:chExt cx="6266227" cy="944993"/>
          </a:xfrm>
        </p:grpSpPr>
        <p:sp>
          <p:nvSpPr>
            <p:cNvPr id="12" name="AutoShape 25"/>
            <p:cNvSpPr>
              <a:spLocks noChangeArrowheads="1"/>
            </p:cNvSpPr>
            <p:nvPr/>
          </p:nvSpPr>
          <p:spPr bwMode="gray">
            <a:xfrm>
              <a:off x="4788501" y="1045765"/>
              <a:ext cx="6266227" cy="944993"/>
            </a:xfrm>
            <a:prstGeom prst="homePlate">
              <a:avLst>
                <a:gd name="adj" fmla="val 51607"/>
              </a:avLst>
            </a:prstGeom>
            <a:effectLst>
              <a:outerShdw blurRad="50800" dist="1016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none" anchor="ctr">
              <a:flatTx/>
            </a:bodyPr>
            <a:lstStyle/>
            <a:p>
              <a:pPr algn="ctr">
                <a:defRPr/>
              </a:pPr>
              <a:endParaRPr lang="zh-CN" altLang="en-US" sz="2285" dirty="0">
                <a:latin typeface="微软雅黑" panose="020B0503020204020204" pitchFamily="34" charset="-122"/>
                <a:ea typeface="微软雅黑" panose="020B0503020204020204" pitchFamily="34" charset="-122"/>
              </a:endParaRPr>
            </a:p>
          </p:txBody>
        </p:sp>
        <p:sp>
          <p:nvSpPr>
            <p:cNvPr id="13" name="TextBox 7"/>
            <p:cNvSpPr txBox="1">
              <a:spLocks noChangeArrowheads="1"/>
            </p:cNvSpPr>
            <p:nvPr/>
          </p:nvSpPr>
          <p:spPr bwMode="auto">
            <a:xfrm>
              <a:off x="4929740" y="1159065"/>
              <a:ext cx="4891438" cy="678648"/>
            </a:xfrm>
            <a:prstGeom prst="rect">
              <a:avLst/>
            </a:prstGeom>
            <a:noFill/>
            <a:ln w="9525">
              <a:noFill/>
              <a:miter lim="800000"/>
            </a:ln>
          </p:spPr>
          <p:txBody>
            <a:bodyPr wrap="square">
              <a:spAutoFit/>
            </a:bodyPr>
            <a:lstStyle/>
            <a:p>
              <a:pPr>
                <a:defRPr/>
              </a:pPr>
              <a:r>
                <a:rPr lang="zh-CN" altLang="en-US" sz="3600" b="1" dirty="0">
                  <a:ln w="3175">
                    <a:noFill/>
                  </a:ln>
                  <a:solidFill>
                    <a:srgbClr val="C00000"/>
                  </a:solidFill>
                  <a:effectLst>
                    <a:glow rad="101600">
                      <a:schemeClr val="bg1">
                        <a:alpha val="60000"/>
                      </a:schemeClr>
                    </a:glow>
                  </a:effectLst>
                  <a:latin typeface="微软雅黑" panose="020B0503020204020204" pitchFamily="34" charset="-122"/>
                  <a:ea typeface="微软雅黑" panose="020B0503020204020204" pitchFamily="34" charset="-122"/>
                </a:rPr>
                <a:t>一、</a:t>
              </a:r>
              <a:r>
                <a:rPr lang="en-US" altLang="zh-CN" sz="3600" b="1" dirty="0">
                  <a:ln w="3175">
                    <a:noFill/>
                  </a:ln>
                  <a:solidFill>
                    <a:srgbClr val="C00000"/>
                  </a:solidFill>
                  <a:effectLst>
                    <a:glow rad="101600">
                      <a:schemeClr val="bg1">
                        <a:alpha val="60000"/>
                      </a:schemeClr>
                    </a:glow>
                  </a:effectLst>
                  <a:latin typeface="微软雅黑" panose="020B0503020204020204" pitchFamily="34" charset="-122"/>
                  <a:ea typeface="微软雅黑" panose="020B0503020204020204" pitchFamily="34" charset="-122"/>
                </a:rPr>
                <a:t>Task4</a:t>
              </a:r>
              <a:r>
                <a:rPr lang="zh-CN" altLang="en-US" sz="3600" b="1" dirty="0">
                  <a:ln w="3175">
                    <a:noFill/>
                  </a:ln>
                  <a:solidFill>
                    <a:srgbClr val="C00000"/>
                  </a:solidFill>
                  <a:effectLst>
                    <a:glow rad="101600">
                      <a:schemeClr val="bg1">
                        <a:alpha val="60000"/>
                      </a:schemeClr>
                    </a:glow>
                  </a:effectLst>
                  <a:latin typeface="微软雅黑" panose="020B0503020204020204" pitchFamily="34" charset="-122"/>
                  <a:ea typeface="微软雅黑" panose="020B0503020204020204" pitchFamily="34" charset="-122"/>
                </a:rPr>
                <a:t> 介绍</a:t>
              </a:r>
            </a:p>
          </p:txBody>
        </p:sp>
      </p:grpSp>
      <p:grpSp>
        <p:nvGrpSpPr>
          <p:cNvPr id="14" name="Group 13"/>
          <p:cNvGrpSpPr/>
          <p:nvPr/>
        </p:nvGrpSpPr>
        <p:grpSpPr>
          <a:xfrm>
            <a:off x="4753444" y="2487661"/>
            <a:ext cx="5967835" cy="900000"/>
            <a:chOff x="4812462" y="1903014"/>
            <a:chExt cx="6266226" cy="945000"/>
          </a:xfrm>
        </p:grpSpPr>
        <p:sp>
          <p:nvSpPr>
            <p:cNvPr id="15" name="AutoShape 25"/>
            <p:cNvSpPr>
              <a:spLocks noChangeArrowheads="1"/>
            </p:cNvSpPr>
            <p:nvPr/>
          </p:nvSpPr>
          <p:spPr bwMode="gray">
            <a:xfrm>
              <a:off x="4812462" y="1903014"/>
              <a:ext cx="6266226" cy="945000"/>
            </a:xfrm>
            <a:prstGeom prst="homePlate">
              <a:avLst>
                <a:gd name="adj" fmla="val 51607"/>
              </a:avLst>
            </a:prstGeom>
            <a:effectLst>
              <a:outerShdw blurRad="50800" dist="1016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16" name="TextBox 19"/>
            <p:cNvSpPr txBox="1">
              <a:spLocks noChangeArrowheads="1"/>
            </p:cNvSpPr>
            <p:nvPr/>
          </p:nvSpPr>
          <p:spPr bwMode="auto">
            <a:xfrm>
              <a:off x="4905888" y="2018015"/>
              <a:ext cx="4939251" cy="678648"/>
            </a:xfrm>
            <a:prstGeom prst="rect">
              <a:avLst/>
            </a:prstGeom>
            <a:noFill/>
            <a:ln w="9525">
              <a:noFill/>
              <a:miter lim="800000"/>
            </a:ln>
          </p:spPr>
          <p:txBody>
            <a:bodyPr wrap="square">
              <a:spAutoFit/>
            </a:bodyPr>
            <a:lstStyle/>
            <a:p>
              <a:pPr>
                <a:defRPr/>
              </a:pPr>
              <a:r>
                <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rPr>
                <a:t>二、实验基本框架</a:t>
              </a:r>
            </a:p>
          </p:txBody>
        </p:sp>
      </p:grpSp>
      <p:grpSp>
        <p:nvGrpSpPr>
          <p:cNvPr id="32" name="组合 23"/>
          <p:cNvGrpSpPr/>
          <p:nvPr/>
        </p:nvGrpSpPr>
        <p:grpSpPr>
          <a:xfrm>
            <a:off x="4753445" y="3998212"/>
            <a:ext cx="5967834" cy="900000"/>
            <a:chOff x="4816624" y="3114649"/>
            <a:chExt cx="6266225" cy="945000"/>
          </a:xfrm>
        </p:grpSpPr>
        <p:sp>
          <p:nvSpPr>
            <p:cNvPr id="33" name="AutoShape 25"/>
            <p:cNvSpPr>
              <a:spLocks noChangeArrowheads="1"/>
            </p:cNvSpPr>
            <p:nvPr/>
          </p:nvSpPr>
          <p:spPr bwMode="gray">
            <a:xfrm>
              <a:off x="4816624" y="3114649"/>
              <a:ext cx="6266225" cy="945000"/>
            </a:xfrm>
            <a:prstGeom prst="homePlate">
              <a:avLst>
                <a:gd name="adj" fmla="val 51607"/>
              </a:avLst>
            </a:prstGeom>
            <a:effectLst>
              <a:outerShdw blurRad="50800" dist="1016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34" name="TextBox 7"/>
            <p:cNvSpPr txBox="1">
              <a:spLocks noChangeArrowheads="1"/>
            </p:cNvSpPr>
            <p:nvPr/>
          </p:nvSpPr>
          <p:spPr bwMode="auto">
            <a:xfrm>
              <a:off x="4930068" y="3233176"/>
              <a:ext cx="5321090" cy="678648"/>
            </a:xfrm>
            <a:prstGeom prst="rect">
              <a:avLst/>
            </a:prstGeom>
            <a:noFill/>
            <a:ln w="9525">
              <a:noFill/>
              <a:miter lim="800000"/>
            </a:ln>
          </p:spPr>
          <p:txBody>
            <a:bodyPr wrap="square">
              <a:spAutoFit/>
            </a:bodyPr>
            <a:lstStyle/>
            <a:p>
              <a:pPr>
                <a:defRPr/>
              </a:pPr>
              <a:r>
                <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rPr>
                <a:t>三、</a:t>
              </a:r>
              <a:r>
                <a:rPr lang="en-US" altLang="zh-CN" sz="3600" dirty="0">
                  <a:effectLst>
                    <a:glow rad="101600">
                      <a:schemeClr val="bg1">
                        <a:alpha val="60000"/>
                      </a:schemeClr>
                    </a:glow>
                  </a:effectLst>
                  <a:latin typeface="微软雅黑" panose="020B0503020204020204" pitchFamily="34" charset="-122"/>
                  <a:ea typeface="微软雅黑" panose="020B0503020204020204" pitchFamily="34" charset="-122"/>
                </a:rPr>
                <a:t>Agent4Compiler</a:t>
              </a:r>
              <a:endPar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endParaRPr>
            </a:p>
          </p:txBody>
        </p:sp>
      </p:grpSp>
      <p:grpSp>
        <p:nvGrpSpPr>
          <p:cNvPr id="2" name="组合 23">
            <a:extLst>
              <a:ext uri="{FF2B5EF4-FFF2-40B4-BE49-F238E27FC236}">
                <a16:creationId xmlns:a16="http://schemas.microsoft.com/office/drawing/2014/main" id="{46B0C2C9-B1AD-EA29-6E33-D867D4C4A9A4}"/>
              </a:ext>
            </a:extLst>
          </p:cNvPr>
          <p:cNvGrpSpPr/>
          <p:nvPr/>
        </p:nvGrpSpPr>
        <p:grpSpPr>
          <a:xfrm>
            <a:off x="4753444" y="5481479"/>
            <a:ext cx="5967834" cy="900000"/>
            <a:chOff x="4816624" y="3114649"/>
            <a:chExt cx="6266225" cy="945000"/>
          </a:xfrm>
        </p:grpSpPr>
        <p:sp>
          <p:nvSpPr>
            <p:cNvPr id="7" name="AutoShape 25">
              <a:extLst>
                <a:ext uri="{FF2B5EF4-FFF2-40B4-BE49-F238E27FC236}">
                  <a16:creationId xmlns:a16="http://schemas.microsoft.com/office/drawing/2014/main" id="{FC3730A2-A172-12C6-435B-41D06251CD15}"/>
                </a:ext>
              </a:extLst>
            </p:cNvPr>
            <p:cNvSpPr>
              <a:spLocks noChangeArrowheads="1"/>
            </p:cNvSpPr>
            <p:nvPr/>
          </p:nvSpPr>
          <p:spPr bwMode="gray">
            <a:xfrm>
              <a:off x="4816624" y="3114649"/>
              <a:ext cx="6266225" cy="945000"/>
            </a:xfrm>
            <a:prstGeom prst="homePlate">
              <a:avLst>
                <a:gd name="adj" fmla="val 51607"/>
              </a:avLst>
            </a:prstGeom>
            <a:effectLst>
              <a:outerShdw blurRad="50800" dist="1016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8" name="TextBox 7">
              <a:extLst>
                <a:ext uri="{FF2B5EF4-FFF2-40B4-BE49-F238E27FC236}">
                  <a16:creationId xmlns:a16="http://schemas.microsoft.com/office/drawing/2014/main" id="{F39906D8-E8B7-24E0-D56C-A43B2B877B2E}"/>
                </a:ext>
              </a:extLst>
            </p:cNvPr>
            <p:cNvSpPr txBox="1">
              <a:spLocks noChangeArrowheads="1"/>
            </p:cNvSpPr>
            <p:nvPr/>
          </p:nvSpPr>
          <p:spPr bwMode="auto">
            <a:xfrm>
              <a:off x="4930068" y="3233176"/>
              <a:ext cx="4919232" cy="678648"/>
            </a:xfrm>
            <a:prstGeom prst="rect">
              <a:avLst/>
            </a:prstGeom>
            <a:noFill/>
            <a:ln w="9525">
              <a:noFill/>
              <a:miter lim="800000"/>
            </a:ln>
          </p:spPr>
          <p:txBody>
            <a:bodyPr wrap="square">
              <a:spAutoFit/>
            </a:bodyPr>
            <a:lstStyle/>
            <a:p>
              <a:pPr>
                <a:defRPr/>
              </a:pPr>
              <a:r>
                <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rPr>
                <a:t>四、补充材料</a:t>
              </a:r>
            </a:p>
          </p:txBody>
        </p:sp>
      </p:gr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20</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2523768"/>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编译比赛参考</a:t>
            </a:r>
          </a:p>
          <a:p>
            <a:pPr marL="913130" lvl="1" indent="-342900">
              <a:buFont typeface="Arial" panose="020B0604020202020204" pitchFamily="34" charset="0"/>
              <a:buChar char="•"/>
            </a:pPr>
            <a:r>
              <a:rPr kumimoji="1" lang="en-US" altLang="zh-CN" sz="2800" b="1" dirty="0" err="1">
                <a:latin typeface="+mn-ea"/>
                <a:ea typeface="+mn-ea"/>
              </a:rPr>
              <a:t>YatCC</a:t>
            </a:r>
            <a:r>
              <a:rPr kumimoji="1" lang="zh-CN" altLang="en-US" sz="2800" b="1" dirty="0">
                <a:latin typeface="+mn-ea"/>
                <a:ea typeface="+mn-ea"/>
              </a:rPr>
              <a:t>编译器中同样也实现了一系列的</a:t>
            </a:r>
            <a:r>
              <a:rPr kumimoji="1" lang="en-US" altLang="zh-CN" sz="2800" b="1" dirty="0">
                <a:latin typeface="+mn-ea"/>
                <a:ea typeface="+mn-ea"/>
              </a:rPr>
              <a:t>Pass</a:t>
            </a:r>
            <a:r>
              <a:rPr kumimoji="1" lang="zh-CN" altLang="en-US" sz="2800" b="1" dirty="0">
                <a:latin typeface="+mn-ea"/>
                <a:ea typeface="+mn-ea"/>
              </a:rPr>
              <a:t>，比</a:t>
            </a:r>
            <a:r>
              <a:rPr kumimoji="1" lang="en-US" altLang="zh-CN" sz="2800" b="1" dirty="0">
                <a:latin typeface="+mn-ea"/>
                <a:ea typeface="+mn-ea"/>
              </a:rPr>
              <a:t>LLVM</a:t>
            </a:r>
            <a:r>
              <a:rPr kumimoji="1" lang="zh-CN" altLang="en-US" sz="2800" b="1" dirty="0">
                <a:latin typeface="+mn-ea"/>
                <a:ea typeface="+mn-ea"/>
              </a:rPr>
              <a:t>的</a:t>
            </a:r>
            <a:r>
              <a:rPr kumimoji="1" lang="en-US" altLang="zh-CN" sz="2800" b="1" dirty="0">
                <a:latin typeface="+mn-ea"/>
                <a:ea typeface="+mn-ea"/>
              </a:rPr>
              <a:t>Pass</a:t>
            </a:r>
            <a:r>
              <a:rPr kumimoji="1" lang="zh-CN" altLang="en-US" sz="2800" b="1" dirty="0">
                <a:latin typeface="+mn-ea"/>
                <a:ea typeface="+mn-ea"/>
              </a:rPr>
              <a:t>可读性高</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数据结构不完全是</a:t>
            </a:r>
            <a:r>
              <a:rPr kumimoji="1" lang="en-US" altLang="zh-CN" sz="2800" b="1" dirty="0">
                <a:latin typeface="+mn-ea"/>
                <a:ea typeface="+mn-ea"/>
              </a:rPr>
              <a:t>LLVM</a:t>
            </a:r>
            <a:r>
              <a:rPr kumimoji="1" lang="zh-CN" altLang="en-US" sz="2800" b="1" dirty="0">
                <a:latin typeface="+mn-ea"/>
                <a:ea typeface="+mn-ea"/>
              </a:rPr>
              <a:t>的数据结构，同学们可以参考其实现思路</a:t>
            </a:r>
          </a:p>
          <a:p>
            <a:pPr marL="342900" indent="-342900">
              <a:buFont typeface="Arial" panose="020B0604020202020204" pitchFamily="34" charset="0"/>
              <a:buChar char="•"/>
            </a:pPr>
            <a:endParaRPr kumimoji="1" lang="zh-CN" altLang="en-US" b="1" dirty="0">
              <a:latin typeface="+mn-ea"/>
              <a:ea typeface="+mn-ea"/>
            </a:endParaRPr>
          </a:p>
          <a:p>
            <a:pPr marL="342900" indent="-342900">
              <a:buFont typeface="Arial" panose="020B0604020202020204" pitchFamily="34" charset="0"/>
              <a:buChar char="•"/>
            </a:pPr>
            <a:endParaRPr kumimoji="1" lang="zh-CN" altLang="en-US" b="1" dirty="0">
              <a:latin typeface="+mn-ea"/>
              <a:ea typeface="+mn-ea"/>
            </a:endParaRPr>
          </a:p>
          <a:p>
            <a:pPr marL="913130" lvl="1" indent="-342900">
              <a:buFont typeface="Arial" panose="020B0604020202020204" pitchFamily="34" charset="0"/>
              <a:buChar char="•"/>
            </a:pPr>
            <a:endParaRPr kumimoji="1" lang="zh-CN" altLang="en-US" b="1" dirty="0">
              <a:latin typeface="+mn-ea"/>
              <a:ea typeface="+mn-ea"/>
            </a:endParaRPr>
          </a:p>
        </p:txBody>
      </p:sp>
      <p:pic>
        <p:nvPicPr>
          <p:cNvPr id="13" name="图片 12">
            <a:extLst>
              <a:ext uri="{FF2B5EF4-FFF2-40B4-BE49-F238E27FC236}">
                <a16:creationId xmlns:a16="http://schemas.microsoft.com/office/drawing/2014/main" id="{764ECF4E-6003-447C-895A-2AB01CAFB65D}"/>
              </a:ext>
            </a:extLst>
          </p:cNvPr>
          <p:cNvPicPr>
            <a:picLocks noChangeAspect="1"/>
          </p:cNvPicPr>
          <p:nvPr/>
        </p:nvPicPr>
        <p:blipFill>
          <a:blip r:embed="rId3"/>
          <a:stretch>
            <a:fillRect/>
          </a:stretch>
        </p:blipFill>
        <p:spPr>
          <a:xfrm>
            <a:off x="3087965" y="2596751"/>
            <a:ext cx="6553662" cy="4460806"/>
          </a:xfrm>
          <a:prstGeom prst="rect">
            <a:avLst/>
          </a:prstGeom>
        </p:spPr>
      </p:pic>
    </p:spTree>
    <p:extLst>
      <p:ext uri="{BB962C8B-B14F-4D97-AF65-F5344CB8AC3E}">
        <p14:creationId xmlns:p14="http://schemas.microsoft.com/office/powerpoint/2010/main" val="2110998271"/>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21</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4862870"/>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优化算法整体介绍</a:t>
            </a:r>
          </a:p>
          <a:p>
            <a:pPr lvl="1" indent="0"/>
            <a:r>
              <a:rPr kumimoji="1" lang="zh-CN" altLang="en-US" sz="2800" b="1" dirty="0">
                <a:latin typeface="+mn-ea"/>
                <a:ea typeface="+mn-ea"/>
              </a:rPr>
              <a:t>根据各种算例的情况以及难易程度，推荐的</a:t>
            </a:r>
            <a:r>
              <a:rPr kumimoji="1" lang="en-US" altLang="zh-CN" sz="2800" b="1" dirty="0">
                <a:latin typeface="+mn-ea"/>
                <a:ea typeface="+mn-ea"/>
              </a:rPr>
              <a:t>Pass</a:t>
            </a:r>
            <a:r>
              <a:rPr kumimoji="1" lang="zh-CN" altLang="en-US" sz="2800" b="1" dirty="0">
                <a:latin typeface="+mn-ea"/>
                <a:ea typeface="+mn-ea"/>
              </a:rPr>
              <a:t>实现顺序如下：</a:t>
            </a:r>
          </a:p>
          <a:p>
            <a:pPr marL="913130" lvl="1" indent="-342900">
              <a:buFont typeface="Arial" panose="020B0604020202020204" pitchFamily="34" charset="0"/>
              <a:buChar char="•"/>
            </a:pPr>
            <a:r>
              <a:rPr kumimoji="1" lang="zh-CN" altLang="en-US" sz="2800" dirty="0">
                <a:latin typeface="+mn-ea"/>
                <a:ea typeface="+mn-ea"/>
              </a:rPr>
              <a:t>常量传播</a:t>
            </a:r>
            <a:r>
              <a:rPr kumimoji="1" lang="en-US" altLang="zh-CN" sz="2800" dirty="0">
                <a:latin typeface="+mn-ea"/>
                <a:ea typeface="+mn-ea"/>
              </a:rPr>
              <a:t>/</a:t>
            </a:r>
            <a:r>
              <a:rPr kumimoji="1" lang="zh-CN" altLang="en-US" sz="2800" dirty="0">
                <a:latin typeface="+mn-ea"/>
                <a:ea typeface="+mn-ea"/>
              </a:rPr>
              <a:t>常量折叠</a:t>
            </a:r>
          </a:p>
          <a:p>
            <a:pPr marL="913130" lvl="1" indent="-342900">
              <a:buFont typeface="Arial" panose="020B0604020202020204" pitchFamily="34" charset="0"/>
              <a:buChar char="•"/>
            </a:pPr>
            <a:r>
              <a:rPr kumimoji="1" lang="zh-CN" altLang="en-US" sz="2800" dirty="0">
                <a:latin typeface="+mn-ea"/>
                <a:ea typeface="+mn-ea"/>
              </a:rPr>
              <a:t>强度削弱</a:t>
            </a:r>
          </a:p>
          <a:p>
            <a:pPr marL="913130" lvl="1" indent="-342900">
              <a:buFont typeface="Arial" panose="020B0604020202020204" pitchFamily="34" charset="0"/>
              <a:buChar char="•"/>
            </a:pPr>
            <a:r>
              <a:rPr kumimoji="1" lang="en-US" altLang="zh-CN" sz="2800" dirty="0">
                <a:latin typeface="+mn-ea"/>
                <a:ea typeface="+mn-ea"/>
              </a:rPr>
              <a:t>Mem2reg</a:t>
            </a:r>
            <a:r>
              <a:rPr kumimoji="1" lang="zh-CN" altLang="en-US" sz="2800" dirty="0">
                <a:latin typeface="+mn-ea"/>
                <a:ea typeface="+mn-ea"/>
              </a:rPr>
              <a:t>（已经实现）</a:t>
            </a:r>
          </a:p>
          <a:p>
            <a:pPr marL="913130" lvl="1" indent="-342900">
              <a:buFont typeface="Arial" panose="020B0604020202020204" pitchFamily="34" charset="0"/>
              <a:buChar char="•"/>
            </a:pPr>
            <a:r>
              <a:rPr kumimoji="1" lang="zh-CN" altLang="en-US" sz="2800" dirty="0">
                <a:latin typeface="+mn-ea"/>
                <a:ea typeface="+mn-ea"/>
              </a:rPr>
              <a:t>公共子表达式消除</a:t>
            </a:r>
          </a:p>
          <a:p>
            <a:pPr marL="913130" lvl="1" indent="-342900">
              <a:buFont typeface="Arial" panose="020B0604020202020204" pitchFamily="34" charset="0"/>
              <a:buChar char="•"/>
            </a:pPr>
            <a:r>
              <a:rPr kumimoji="1" lang="zh-CN" altLang="en-US" sz="2800" dirty="0">
                <a:latin typeface="+mn-ea"/>
                <a:ea typeface="+mn-ea"/>
              </a:rPr>
              <a:t>死代码</a:t>
            </a:r>
            <a:r>
              <a:rPr kumimoji="1" lang="en-US" altLang="zh-CN" sz="2800" dirty="0">
                <a:latin typeface="+mn-ea"/>
                <a:ea typeface="+mn-ea"/>
              </a:rPr>
              <a:t>/</a:t>
            </a:r>
            <a:r>
              <a:rPr kumimoji="1" lang="zh-CN" altLang="en-US" sz="2800" dirty="0">
                <a:latin typeface="+mn-ea"/>
                <a:ea typeface="+mn-ea"/>
              </a:rPr>
              <a:t>死存储消除</a:t>
            </a:r>
          </a:p>
          <a:p>
            <a:pPr marL="913130" lvl="1" indent="-342900">
              <a:buFont typeface="Arial" panose="020B0604020202020204" pitchFamily="34" charset="0"/>
              <a:buChar char="•"/>
            </a:pPr>
            <a:r>
              <a:rPr kumimoji="1" lang="zh-CN" altLang="en-US" sz="2800" dirty="0">
                <a:latin typeface="+mn-ea"/>
                <a:ea typeface="+mn-ea"/>
              </a:rPr>
              <a:t>循环无关变量移动</a:t>
            </a:r>
          </a:p>
          <a:p>
            <a:pPr marL="913130" lvl="1" indent="-342900">
              <a:buFont typeface="Arial" panose="020B0604020202020204" pitchFamily="34" charset="0"/>
              <a:buChar char="•"/>
            </a:pPr>
            <a:r>
              <a:rPr kumimoji="1" lang="zh-CN" altLang="en-US" sz="2800" dirty="0">
                <a:latin typeface="+mn-ea"/>
                <a:ea typeface="+mn-ea"/>
              </a:rPr>
              <a:t>函数内联</a:t>
            </a:r>
          </a:p>
          <a:p>
            <a:pPr marL="913130" lvl="1" indent="-342900">
              <a:buFont typeface="Arial" panose="020B0604020202020204" pitchFamily="34" charset="0"/>
              <a:buChar char="•"/>
            </a:pPr>
            <a:r>
              <a:rPr kumimoji="1" lang="zh-CN" altLang="en-US" sz="2800" dirty="0">
                <a:latin typeface="+mn-ea"/>
                <a:ea typeface="+mn-ea"/>
              </a:rPr>
              <a:t>循环展开</a:t>
            </a:r>
          </a:p>
          <a:p>
            <a:pPr marL="913130" lvl="1" indent="-342900">
              <a:buFont typeface="Arial" panose="020B0604020202020204" pitchFamily="34" charset="0"/>
              <a:buChar char="•"/>
            </a:pPr>
            <a:endParaRPr kumimoji="1" lang="zh-CN" altLang="en-US" b="1" dirty="0">
              <a:latin typeface="+mn-ea"/>
              <a:ea typeface="+mn-ea"/>
            </a:endParaRPr>
          </a:p>
        </p:txBody>
      </p:sp>
    </p:spTree>
    <p:extLst>
      <p:ext uri="{BB962C8B-B14F-4D97-AF65-F5344CB8AC3E}">
        <p14:creationId xmlns:p14="http://schemas.microsoft.com/office/powerpoint/2010/main" val="816398912"/>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22</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1077218"/>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公共子表达式消除</a:t>
            </a:r>
            <a:endParaRPr kumimoji="1" lang="zh-CN" altLang="en-US" b="1" dirty="0">
              <a:latin typeface="+mn-ea"/>
              <a:ea typeface="+mn-ea"/>
            </a:endParaRPr>
          </a:p>
          <a:p>
            <a:pPr marL="913130" lvl="1" indent="-342900">
              <a:buFont typeface="Arial" panose="020B0604020202020204" pitchFamily="34" charset="0"/>
              <a:buChar char="•"/>
            </a:pPr>
            <a:r>
              <a:rPr kumimoji="1" lang="en-US" altLang="zh-CN" sz="2800" b="1" dirty="0">
                <a:latin typeface="+mn-ea"/>
                <a:ea typeface="+mn-ea"/>
              </a:rPr>
              <a:t>CSE</a:t>
            </a:r>
            <a:r>
              <a:rPr kumimoji="1" lang="zh-CN" altLang="en-US" sz="2800" b="1" dirty="0">
                <a:latin typeface="+mn-ea"/>
                <a:ea typeface="+mn-ea"/>
              </a:rPr>
              <a:t>的基本原理就是复用之前计算的结果。可通过搜索算法实现</a:t>
            </a:r>
          </a:p>
        </p:txBody>
      </p:sp>
      <p:pic>
        <p:nvPicPr>
          <p:cNvPr id="4" name="图片 3">
            <a:extLst>
              <a:ext uri="{FF2B5EF4-FFF2-40B4-BE49-F238E27FC236}">
                <a16:creationId xmlns:a16="http://schemas.microsoft.com/office/drawing/2014/main" id="{F7612A08-009F-49A2-8F18-F380698F9F08}"/>
              </a:ext>
            </a:extLst>
          </p:cNvPr>
          <p:cNvPicPr>
            <a:picLocks noChangeAspect="1"/>
          </p:cNvPicPr>
          <p:nvPr/>
        </p:nvPicPr>
        <p:blipFill>
          <a:blip r:embed="rId3"/>
          <a:stretch>
            <a:fillRect/>
          </a:stretch>
        </p:blipFill>
        <p:spPr>
          <a:xfrm>
            <a:off x="1304028" y="2533674"/>
            <a:ext cx="10193543" cy="3731072"/>
          </a:xfrm>
          <a:prstGeom prst="rect">
            <a:avLst/>
          </a:prstGeom>
        </p:spPr>
      </p:pic>
    </p:spTree>
    <p:extLst>
      <p:ext uri="{BB962C8B-B14F-4D97-AF65-F5344CB8AC3E}">
        <p14:creationId xmlns:p14="http://schemas.microsoft.com/office/powerpoint/2010/main" val="2964722887"/>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23</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1508105"/>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死代码</a:t>
            </a:r>
            <a:r>
              <a:rPr kumimoji="1" lang="en-US" altLang="zh-CN" sz="3600" b="1" dirty="0">
                <a:latin typeface="+mj-ea"/>
                <a:ea typeface="+mj-ea"/>
              </a:rPr>
              <a:t>/</a:t>
            </a:r>
            <a:r>
              <a:rPr kumimoji="1" lang="zh-CN" altLang="en-US" sz="3600" b="1" dirty="0">
                <a:latin typeface="+mj-ea"/>
                <a:ea typeface="+mj-ea"/>
              </a:rPr>
              <a:t>死存储消除</a:t>
            </a:r>
          </a:p>
          <a:p>
            <a:pPr marL="913130" lvl="1" indent="-342900">
              <a:buFont typeface="Arial" panose="020B0604020202020204" pitchFamily="34" charset="0"/>
              <a:buChar char="•"/>
            </a:pPr>
            <a:r>
              <a:rPr kumimoji="1" lang="zh-CN" altLang="en-US" sz="2800" b="1" dirty="0">
                <a:latin typeface="+mn-ea"/>
                <a:ea typeface="+mn-ea"/>
              </a:rPr>
              <a:t>两种消除都是删除对输出结果无影响的代码，可通过检查每条指令的</a:t>
            </a:r>
            <a:r>
              <a:rPr kumimoji="1" lang="en-US" altLang="zh-CN" sz="2800" b="1" dirty="0">
                <a:latin typeface="+mn-ea"/>
                <a:ea typeface="+mn-ea"/>
              </a:rPr>
              <a:t>use-def</a:t>
            </a:r>
            <a:r>
              <a:rPr kumimoji="1" lang="zh-CN" altLang="en-US" sz="2800" b="1" dirty="0">
                <a:latin typeface="+mn-ea"/>
                <a:ea typeface="+mn-ea"/>
              </a:rPr>
              <a:t>链来实现</a:t>
            </a:r>
          </a:p>
        </p:txBody>
      </p:sp>
      <p:pic>
        <p:nvPicPr>
          <p:cNvPr id="5" name="图片 4">
            <a:extLst>
              <a:ext uri="{FF2B5EF4-FFF2-40B4-BE49-F238E27FC236}">
                <a16:creationId xmlns:a16="http://schemas.microsoft.com/office/drawing/2014/main" id="{D94F9DB1-5251-4519-9BE2-D25001F9FB12}"/>
              </a:ext>
            </a:extLst>
          </p:cNvPr>
          <p:cNvPicPr>
            <a:picLocks noChangeAspect="1"/>
          </p:cNvPicPr>
          <p:nvPr/>
        </p:nvPicPr>
        <p:blipFill>
          <a:blip r:embed="rId3"/>
          <a:stretch>
            <a:fillRect/>
          </a:stretch>
        </p:blipFill>
        <p:spPr>
          <a:xfrm>
            <a:off x="2242770" y="2579587"/>
            <a:ext cx="8316060" cy="4254281"/>
          </a:xfrm>
          <a:prstGeom prst="rect">
            <a:avLst/>
          </a:prstGeom>
        </p:spPr>
      </p:pic>
    </p:spTree>
    <p:extLst>
      <p:ext uri="{BB962C8B-B14F-4D97-AF65-F5344CB8AC3E}">
        <p14:creationId xmlns:p14="http://schemas.microsoft.com/office/powerpoint/2010/main" val="1809315536"/>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24</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1508105"/>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循环无关变量移动</a:t>
            </a:r>
          </a:p>
          <a:p>
            <a:pPr marL="913130" lvl="1" indent="-342900">
              <a:buFont typeface="Arial" panose="020B0604020202020204" pitchFamily="34" charset="0"/>
              <a:buChar char="•"/>
            </a:pPr>
            <a:r>
              <a:rPr kumimoji="1" lang="zh-CN" altLang="en-US" sz="2800" b="1" dirty="0">
                <a:latin typeface="+mn-ea"/>
                <a:ea typeface="+mn-ea"/>
              </a:rPr>
              <a:t>通过分析可以发现在循环中有运算的值不受循环的影响，那么就可以把它提升到循环的外面，是循环展开的前置条件。</a:t>
            </a:r>
          </a:p>
        </p:txBody>
      </p:sp>
      <p:sp>
        <p:nvSpPr>
          <p:cNvPr id="6" name="文本框 5">
            <a:extLst>
              <a:ext uri="{FF2B5EF4-FFF2-40B4-BE49-F238E27FC236}">
                <a16:creationId xmlns:a16="http://schemas.microsoft.com/office/drawing/2014/main" id="{4A631E70-E61F-4D62-BA8F-B896886950B4}"/>
              </a:ext>
            </a:extLst>
          </p:cNvPr>
          <p:cNvSpPr txBox="1"/>
          <p:nvPr/>
        </p:nvSpPr>
        <p:spPr>
          <a:xfrm>
            <a:off x="1576612" y="4004161"/>
            <a:ext cx="3574472" cy="1200329"/>
          </a:xfrm>
          <a:prstGeom prst="rect">
            <a:avLst/>
          </a:prstGeom>
          <a:noFill/>
        </p:spPr>
        <p:txBody>
          <a:bodyPr wrap="square">
            <a:spAutoFit/>
          </a:bodyPr>
          <a:lstStyle/>
          <a:p>
            <a:r>
              <a:rPr lang="nn-NO" altLang="zh-CN" b="0" dirty="0">
                <a:solidFill>
                  <a:srgbClr val="0000FF"/>
                </a:solidFill>
                <a:effectLst/>
                <a:highlight>
                  <a:srgbClr val="FFFFFF"/>
                </a:highlight>
                <a:latin typeface="Consolas" panose="020B0609020204030204" pitchFamily="49" charset="0"/>
              </a:rPr>
              <a:t>for</a:t>
            </a:r>
            <a:r>
              <a:rPr lang="nn-NO" altLang="zh-CN" b="0" dirty="0">
                <a:solidFill>
                  <a:srgbClr val="000000"/>
                </a:solidFill>
                <a:effectLst/>
                <a:highlight>
                  <a:srgbClr val="FFFFFF"/>
                </a:highlight>
                <a:latin typeface="Consolas" panose="020B0609020204030204" pitchFamily="49" charset="0"/>
              </a:rPr>
              <a:t>(</a:t>
            </a:r>
            <a:r>
              <a:rPr lang="nn-NO" altLang="zh-CN" b="0" dirty="0">
                <a:solidFill>
                  <a:srgbClr val="0000FF"/>
                </a:solidFill>
                <a:effectLst/>
                <a:highlight>
                  <a:srgbClr val="FFFFFF"/>
                </a:highlight>
                <a:latin typeface="Consolas" panose="020B0609020204030204" pitchFamily="49" charset="0"/>
              </a:rPr>
              <a:t>int</a:t>
            </a:r>
            <a:r>
              <a:rPr lang="nn-NO" altLang="zh-CN" b="0" dirty="0">
                <a:solidFill>
                  <a:srgbClr val="000000"/>
                </a:solidFill>
                <a:effectLst/>
                <a:highlight>
                  <a:srgbClr val="FFFFFF"/>
                </a:highlight>
                <a:latin typeface="Consolas" panose="020B0609020204030204" pitchFamily="49" charset="0"/>
              </a:rPr>
              <a:t> i = </a:t>
            </a:r>
            <a:r>
              <a:rPr lang="nn-NO" altLang="zh-CN" b="0" dirty="0">
                <a:solidFill>
                  <a:srgbClr val="098658"/>
                </a:solidFill>
                <a:effectLst/>
                <a:highlight>
                  <a:srgbClr val="FFFFFF"/>
                </a:highlight>
                <a:latin typeface="Consolas" panose="020B0609020204030204" pitchFamily="49" charset="0"/>
              </a:rPr>
              <a:t>0</a:t>
            </a:r>
            <a:r>
              <a:rPr lang="nn-NO" altLang="zh-CN" b="0" dirty="0">
                <a:solidFill>
                  <a:srgbClr val="000000"/>
                </a:solidFill>
                <a:effectLst/>
                <a:highlight>
                  <a:srgbClr val="FFFFFF"/>
                </a:highlight>
                <a:latin typeface="Consolas" panose="020B0609020204030204" pitchFamily="49" charset="0"/>
              </a:rPr>
              <a:t>; i &lt; n; i++)</a:t>
            </a:r>
          </a:p>
          <a:p>
            <a:r>
              <a:rPr lang="nn-NO" altLang="zh-CN" b="0" dirty="0">
                <a:solidFill>
                  <a:srgbClr val="000000"/>
                </a:solidFill>
                <a:effectLst/>
                <a:highlight>
                  <a:srgbClr val="FFFFFF"/>
                </a:highlight>
                <a:latin typeface="Consolas" panose="020B0609020204030204" pitchFamily="49" charset="0"/>
              </a:rPr>
              <a:t>{</a:t>
            </a:r>
          </a:p>
          <a:p>
            <a:r>
              <a:rPr lang="nn-NO" altLang="zh-CN" b="0" dirty="0">
                <a:solidFill>
                  <a:srgbClr val="000000"/>
                </a:solidFill>
                <a:effectLst/>
                <a:highlight>
                  <a:srgbClr val="FFFFFF"/>
                </a:highlight>
                <a:latin typeface="Consolas" panose="020B0609020204030204" pitchFamily="49" charset="0"/>
              </a:rPr>
              <a:t>  a[i] += x*x;</a:t>
            </a:r>
          </a:p>
          <a:p>
            <a:r>
              <a:rPr lang="nn-NO" altLang="zh-CN" b="0" dirty="0">
                <a:solidFill>
                  <a:srgbClr val="000000"/>
                </a:solidFill>
                <a:effectLst/>
                <a:highlight>
                  <a:srgbClr val="FFFFFF"/>
                </a:highlight>
                <a:latin typeface="Consolas" panose="020B0609020204030204" pitchFamily="49" charset="0"/>
              </a:rPr>
              <a:t>}</a:t>
            </a:r>
          </a:p>
        </p:txBody>
      </p:sp>
      <p:sp>
        <p:nvSpPr>
          <p:cNvPr id="7" name="文本框 6">
            <a:extLst>
              <a:ext uri="{FF2B5EF4-FFF2-40B4-BE49-F238E27FC236}">
                <a16:creationId xmlns:a16="http://schemas.microsoft.com/office/drawing/2014/main" id="{2F5E0BFE-C280-48E6-882B-4E0B9FDD5F33}"/>
              </a:ext>
            </a:extLst>
          </p:cNvPr>
          <p:cNvSpPr txBox="1"/>
          <p:nvPr/>
        </p:nvSpPr>
        <p:spPr>
          <a:xfrm>
            <a:off x="7106494" y="3865662"/>
            <a:ext cx="6096000" cy="1477328"/>
          </a:xfrm>
          <a:prstGeom prst="rect">
            <a:avLst/>
          </a:prstGeom>
          <a:noFill/>
        </p:spPr>
        <p:txBody>
          <a:bodyPr wrap="square">
            <a:spAutoFit/>
          </a:bodyPr>
          <a:lstStyle/>
          <a:p>
            <a:r>
              <a:rPr lang="nn-NO" altLang="zh-CN" b="0" dirty="0">
                <a:solidFill>
                  <a:srgbClr val="0000FF"/>
                </a:solidFill>
                <a:effectLst/>
                <a:highlight>
                  <a:srgbClr val="FFFFFF"/>
                </a:highlight>
                <a:latin typeface="Consolas" panose="020B0609020204030204" pitchFamily="49" charset="0"/>
              </a:rPr>
              <a:t>int</a:t>
            </a:r>
            <a:r>
              <a:rPr lang="nn-NO" altLang="zh-CN" b="0" dirty="0">
                <a:solidFill>
                  <a:srgbClr val="000000"/>
                </a:solidFill>
                <a:effectLst/>
                <a:highlight>
                  <a:srgbClr val="FFFFFF"/>
                </a:highlight>
                <a:latin typeface="Consolas" panose="020B0609020204030204" pitchFamily="49" charset="0"/>
              </a:rPr>
              <a:t> x_2 = x*x;</a:t>
            </a:r>
          </a:p>
          <a:p>
            <a:r>
              <a:rPr lang="nn-NO" altLang="zh-CN" b="0" dirty="0">
                <a:solidFill>
                  <a:srgbClr val="0000FF"/>
                </a:solidFill>
                <a:effectLst/>
                <a:highlight>
                  <a:srgbClr val="FFFFFF"/>
                </a:highlight>
                <a:latin typeface="Consolas" panose="020B0609020204030204" pitchFamily="49" charset="0"/>
              </a:rPr>
              <a:t>for</a:t>
            </a:r>
            <a:r>
              <a:rPr lang="nn-NO" altLang="zh-CN" b="0" dirty="0">
                <a:solidFill>
                  <a:srgbClr val="000000"/>
                </a:solidFill>
                <a:effectLst/>
                <a:highlight>
                  <a:srgbClr val="FFFFFF"/>
                </a:highlight>
                <a:latin typeface="Consolas" panose="020B0609020204030204" pitchFamily="49" charset="0"/>
              </a:rPr>
              <a:t>(</a:t>
            </a:r>
            <a:r>
              <a:rPr lang="nn-NO" altLang="zh-CN" b="0" dirty="0">
                <a:solidFill>
                  <a:srgbClr val="0000FF"/>
                </a:solidFill>
                <a:effectLst/>
                <a:highlight>
                  <a:srgbClr val="FFFFFF"/>
                </a:highlight>
                <a:latin typeface="Consolas" panose="020B0609020204030204" pitchFamily="49" charset="0"/>
              </a:rPr>
              <a:t>int</a:t>
            </a:r>
            <a:r>
              <a:rPr lang="nn-NO" altLang="zh-CN" b="0" dirty="0">
                <a:solidFill>
                  <a:srgbClr val="000000"/>
                </a:solidFill>
                <a:effectLst/>
                <a:highlight>
                  <a:srgbClr val="FFFFFF"/>
                </a:highlight>
                <a:latin typeface="Consolas" panose="020B0609020204030204" pitchFamily="49" charset="0"/>
              </a:rPr>
              <a:t> i = </a:t>
            </a:r>
            <a:r>
              <a:rPr lang="nn-NO" altLang="zh-CN" b="0" dirty="0">
                <a:solidFill>
                  <a:srgbClr val="098658"/>
                </a:solidFill>
                <a:effectLst/>
                <a:highlight>
                  <a:srgbClr val="FFFFFF"/>
                </a:highlight>
                <a:latin typeface="Consolas" panose="020B0609020204030204" pitchFamily="49" charset="0"/>
              </a:rPr>
              <a:t>0</a:t>
            </a:r>
            <a:r>
              <a:rPr lang="nn-NO" altLang="zh-CN" b="0" dirty="0">
                <a:solidFill>
                  <a:srgbClr val="000000"/>
                </a:solidFill>
                <a:effectLst/>
                <a:highlight>
                  <a:srgbClr val="FFFFFF"/>
                </a:highlight>
                <a:latin typeface="Consolas" panose="020B0609020204030204" pitchFamily="49" charset="0"/>
              </a:rPr>
              <a:t>; i &lt; n; i++)</a:t>
            </a:r>
          </a:p>
          <a:p>
            <a:r>
              <a:rPr lang="nn-NO" altLang="zh-CN" b="0" dirty="0">
                <a:solidFill>
                  <a:srgbClr val="000000"/>
                </a:solidFill>
                <a:effectLst/>
                <a:highlight>
                  <a:srgbClr val="FFFFFF"/>
                </a:highlight>
                <a:latin typeface="Consolas" panose="020B0609020204030204" pitchFamily="49" charset="0"/>
              </a:rPr>
              <a:t>{</a:t>
            </a:r>
          </a:p>
          <a:p>
            <a:r>
              <a:rPr lang="nn-NO" altLang="zh-CN" b="0" dirty="0">
                <a:solidFill>
                  <a:srgbClr val="000000"/>
                </a:solidFill>
                <a:effectLst/>
                <a:highlight>
                  <a:srgbClr val="FFFFFF"/>
                </a:highlight>
                <a:latin typeface="Consolas" panose="020B0609020204030204" pitchFamily="49" charset="0"/>
              </a:rPr>
              <a:t>  a[i] += x_2;</a:t>
            </a:r>
          </a:p>
          <a:p>
            <a:r>
              <a:rPr lang="nn-NO" altLang="zh-CN" b="0" dirty="0">
                <a:solidFill>
                  <a:srgbClr val="000000"/>
                </a:solidFill>
                <a:effectLst/>
                <a:highlight>
                  <a:srgbClr val="FFFFFF"/>
                </a:highlight>
                <a:latin typeface="Consolas" panose="020B0609020204030204" pitchFamily="49" charset="0"/>
              </a:rPr>
              <a:t>}</a:t>
            </a:r>
          </a:p>
        </p:txBody>
      </p:sp>
      <p:sp>
        <p:nvSpPr>
          <p:cNvPr id="8" name="箭头: 右 7">
            <a:extLst>
              <a:ext uri="{FF2B5EF4-FFF2-40B4-BE49-F238E27FC236}">
                <a16:creationId xmlns:a16="http://schemas.microsoft.com/office/drawing/2014/main" id="{D50024BB-3563-4854-838C-DBFCFBDA36AD}"/>
              </a:ext>
            </a:extLst>
          </p:cNvPr>
          <p:cNvSpPr/>
          <p:nvPr/>
        </p:nvSpPr>
        <p:spPr>
          <a:xfrm>
            <a:off x="5722389" y="4331853"/>
            <a:ext cx="812800" cy="544946"/>
          </a:xfrm>
          <a:prstGeom prst="rightArrow">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7901336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25</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2369880"/>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函数内联</a:t>
            </a:r>
          </a:p>
          <a:p>
            <a:pPr marL="913130" lvl="1" indent="-342900">
              <a:buFont typeface="Arial" panose="020B0604020202020204" pitchFamily="34" charset="0"/>
              <a:buChar char="•"/>
            </a:pPr>
            <a:r>
              <a:rPr kumimoji="1" lang="zh-CN" altLang="en-US" sz="2800" b="1" dirty="0">
                <a:latin typeface="+mn-ea"/>
                <a:ea typeface="+mn-ea"/>
              </a:rPr>
              <a:t>函数内联是一种常见的编译优化，可以消除函数调用的开销，同时提供更多的优化机会。函数内联即将函数调用语句替换为调用函数本身所包含的指令。从</a:t>
            </a:r>
            <a:r>
              <a:rPr kumimoji="1" lang="en-US" altLang="zh-CN" sz="2800" b="1" dirty="0">
                <a:latin typeface="+mn-ea"/>
                <a:ea typeface="+mn-ea"/>
              </a:rPr>
              <a:t>IR</a:t>
            </a:r>
            <a:r>
              <a:rPr kumimoji="1" lang="zh-CN" altLang="en-US" sz="2800" b="1" dirty="0">
                <a:latin typeface="+mn-ea"/>
                <a:ea typeface="+mn-ea"/>
              </a:rPr>
              <a:t>的角度来看，即在函数调用语句对应的地方，插入对应函数的基本块。</a:t>
            </a:r>
          </a:p>
        </p:txBody>
      </p:sp>
      <p:sp>
        <p:nvSpPr>
          <p:cNvPr id="9" name="箭头: 右 8">
            <a:extLst>
              <a:ext uri="{FF2B5EF4-FFF2-40B4-BE49-F238E27FC236}">
                <a16:creationId xmlns:a16="http://schemas.microsoft.com/office/drawing/2014/main" id="{D420A7A9-16D6-4FCA-A11D-D1DB614D3D07}"/>
              </a:ext>
            </a:extLst>
          </p:cNvPr>
          <p:cNvSpPr/>
          <p:nvPr/>
        </p:nvSpPr>
        <p:spPr>
          <a:xfrm>
            <a:off x="5722389" y="4331853"/>
            <a:ext cx="812800" cy="544946"/>
          </a:xfrm>
          <a:prstGeom prst="rightArrow">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5876A288-AE13-43BE-A836-C86F6873F460}"/>
              </a:ext>
            </a:extLst>
          </p:cNvPr>
          <p:cNvSpPr txBox="1"/>
          <p:nvPr/>
        </p:nvSpPr>
        <p:spPr>
          <a:xfrm>
            <a:off x="2052782" y="3800531"/>
            <a:ext cx="3771954" cy="2123658"/>
          </a:xfrm>
          <a:prstGeom prst="rect">
            <a:avLst/>
          </a:prstGeom>
          <a:noFill/>
        </p:spPr>
        <p:txBody>
          <a:bodyPr wrap="square">
            <a:spAutoFit/>
          </a:bodyPr>
          <a:lstStyle/>
          <a:p>
            <a:r>
              <a:rPr lang="en-US" altLang="zh-CN" b="0" dirty="0">
                <a:solidFill>
                  <a:srgbClr val="0000FF"/>
                </a:solidFill>
                <a:effectLst/>
                <a:highlight>
                  <a:srgbClr val="FFFFFF"/>
                </a:highlight>
                <a:latin typeface="Consolas" panose="020B0609020204030204" pitchFamily="49" charset="0"/>
              </a:rPr>
              <a:t>int</a:t>
            </a:r>
            <a:r>
              <a:rPr lang="en-US" altLang="zh-CN" b="0" dirty="0">
                <a:solidFill>
                  <a:srgbClr val="000000"/>
                </a:solidFill>
                <a:effectLst/>
                <a:highlight>
                  <a:srgbClr val="FFFFFF"/>
                </a:highlight>
                <a:latin typeface="Consolas" panose="020B0609020204030204" pitchFamily="49" charset="0"/>
              </a:rPr>
              <a:t> </a:t>
            </a:r>
            <a:r>
              <a:rPr lang="en-US" altLang="zh-CN" b="0" dirty="0" err="1">
                <a:solidFill>
                  <a:srgbClr val="000000"/>
                </a:solidFill>
                <a:effectLst/>
                <a:highlight>
                  <a:srgbClr val="FFFFFF"/>
                </a:highlight>
                <a:latin typeface="Consolas" panose="020B0609020204030204" pitchFamily="49" charset="0"/>
              </a:rPr>
              <a:t>mul</a:t>
            </a:r>
            <a:r>
              <a:rPr lang="en-US" altLang="zh-CN" b="0" dirty="0">
                <a:solidFill>
                  <a:srgbClr val="000000"/>
                </a:solidFill>
                <a:effectLst/>
                <a:highlight>
                  <a:srgbClr val="FFFFFF"/>
                </a:highlight>
                <a:latin typeface="Consolas" panose="020B0609020204030204" pitchFamily="49" charset="0"/>
              </a:rPr>
              <a:t>(</a:t>
            </a:r>
            <a:r>
              <a:rPr lang="en-US" altLang="zh-CN" b="0" dirty="0">
                <a:solidFill>
                  <a:srgbClr val="0000FF"/>
                </a:solidFill>
                <a:effectLst/>
                <a:highlight>
                  <a:srgbClr val="FFFFFF"/>
                </a:highlight>
                <a:latin typeface="Consolas" panose="020B0609020204030204" pitchFamily="49" charset="0"/>
              </a:rPr>
              <a:t>int</a:t>
            </a:r>
            <a:r>
              <a:rPr lang="en-US" altLang="zh-CN" b="0" dirty="0">
                <a:solidFill>
                  <a:srgbClr val="000000"/>
                </a:solidFill>
                <a:effectLst/>
                <a:highlight>
                  <a:srgbClr val="FFFFFF"/>
                </a:highlight>
                <a:latin typeface="Consolas" panose="020B0609020204030204" pitchFamily="49" charset="0"/>
              </a:rPr>
              <a:t> </a:t>
            </a:r>
            <a:r>
              <a:rPr lang="en-US" altLang="zh-CN" b="0" dirty="0">
                <a:solidFill>
                  <a:srgbClr val="808080"/>
                </a:solidFill>
                <a:effectLst/>
                <a:highlight>
                  <a:srgbClr val="FFFFFF"/>
                </a:highlight>
                <a:latin typeface="Consolas" panose="020B0609020204030204" pitchFamily="49" charset="0"/>
              </a:rPr>
              <a:t>a</a:t>
            </a:r>
            <a:r>
              <a:rPr lang="en-US" altLang="zh-CN" b="0" dirty="0">
                <a:solidFill>
                  <a:srgbClr val="000000"/>
                </a:solidFill>
                <a:effectLst/>
                <a:highlight>
                  <a:srgbClr val="FFFFFF"/>
                </a:highlight>
                <a:latin typeface="Consolas" panose="020B0609020204030204" pitchFamily="49" charset="0"/>
              </a:rPr>
              <a:t>, </a:t>
            </a:r>
            <a:r>
              <a:rPr lang="en-US" altLang="zh-CN" b="0" dirty="0">
                <a:solidFill>
                  <a:srgbClr val="0000FF"/>
                </a:solidFill>
                <a:effectLst/>
                <a:highlight>
                  <a:srgbClr val="FFFFFF"/>
                </a:highlight>
                <a:latin typeface="Consolas" panose="020B0609020204030204" pitchFamily="49" charset="0"/>
              </a:rPr>
              <a:t>int</a:t>
            </a:r>
            <a:r>
              <a:rPr lang="en-US" altLang="zh-CN" b="0" dirty="0">
                <a:solidFill>
                  <a:srgbClr val="000000"/>
                </a:solidFill>
                <a:effectLst/>
                <a:highlight>
                  <a:srgbClr val="FFFFFF"/>
                </a:highlight>
                <a:latin typeface="Consolas" panose="020B0609020204030204" pitchFamily="49" charset="0"/>
              </a:rPr>
              <a:t> </a:t>
            </a:r>
            <a:r>
              <a:rPr lang="en-US" altLang="zh-CN" b="0" dirty="0">
                <a:solidFill>
                  <a:srgbClr val="808080"/>
                </a:solidFill>
                <a:effectLst/>
                <a:highlight>
                  <a:srgbClr val="FFFFFF"/>
                </a:highlight>
                <a:latin typeface="Consolas" panose="020B0609020204030204" pitchFamily="49" charset="0"/>
              </a:rPr>
              <a:t>b</a:t>
            </a:r>
            <a:r>
              <a:rPr lang="en-US" altLang="zh-CN" b="0" dirty="0">
                <a:solidFill>
                  <a:srgbClr val="000000"/>
                </a:solidFill>
                <a:effectLst/>
                <a:highlight>
                  <a:srgbClr val="FFFFFF"/>
                </a:highlight>
                <a:latin typeface="Consolas" panose="020B0609020204030204" pitchFamily="49" charset="0"/>
              </a:rPr>
              <a:t>)</a:t>
            </a:r>
          </a:p>
          <a:p>
            <a:r>
              <a:rPr lang="en-US" altLang="zh-CN" b="0" dirty="0">
                <a:solidFill>
                  <a:srgbClr val="000000"/>
                </a:solidFill>
                <a:effectLst/>
                <a:highlight>
                  <a:srgbClr val="FFFFFF"/>
                </a:highlight>
                <a:latin typeface="Consolas" panose="020B0609020204030204" pitchFamily="49" charset="0"/>
              </a:rPr>
              <a:t>{</a:t>
            </a:r>
          </a:p>
          <a:p>
            <a:r>
              <a:rPr lang="en-US" altLang="zh-CN" b="0" dirty="0">
                <a:solidFill>
                  <a:srgbClr val="000000"/>
                </a:solidFill>
                <a:effectLst/>
                <a:highlight>
                  <a:srgbClr val="FFFFFF"/>
                </a:highlight>
                <a:latin typeface="Consolas" panose="020B0609020204030204" pitchFamily="49" charset="0"/>
              </a:rPr>
              <a:t>  </a:t>
            </a:r>
            <a:r>
              <a:rPr lang="en-US" altLang="zh-CN" b="0" dirty="0">
                <a:solidFill>
                  <a:srgbClr val="0000FF"/>
                </a:solidFill>
                <a:effectLst/>
                <a:highlight>
                  <a:srgbClr val="FFFFFF"/>
                </a:highlight>
                <a:latin typeface="Consolas" panose="020B0609020204030204" pitchFamily="49" charset="0"/>
              </a:rPr>
              <a:t>return</a:t>
            </a:r>
            <a:r>
              <a:rPr lang="en-US" altLang="zh-CN" b="0" dirty="0">
                <a:solidFill>
                  <a:srgbClr val="000000"/>
                </a:solidFill>
                <a:effectLst/>
                <a:highlight>
                  <a:srgbClr val="FFFFFF"/>
                </a:highlight>
                <a:latin typeface="Consolas" panose="020B0609020204030204" pitchFamily="49" charset="0"/>
              </a:rPr>
              <a:t> a*b;</a:t>
            </a:r>
          </a:p>
          <a:p>
            <a:r>
              <a:rPr lang="en-US" altLang="zh-CN" b="0" dirty="0">
                <a:solidFill>
                  <a:srgbClr val="000000"/>
                </a:solidFill>
                <a:effectLst/>
                <a:highlight>
                  <a:srgbClr val="FFFFFF"/>
                </a:highlight>
                <a:latin typeface="Consolas" panose="020B0609020204030204" pitchFamily="49" charset="0"/>
              </a:rPr>
              <a:t>}</a:t>
            </a:r>
          </a:p>
          <a:p>
            <a:br>
              <a:rPr lang="en-US" altLang="zh-CN" b="0" dirty="0">
                <a:solidFill>
                  <a:srgbClr val="000000"/>
                </a:solidFill>
                <a:effectLst/>
                <a:highlight>
                  <a:srgbClr val="FFFFFF"/>
                </a:highlight>
                <a:latin typeface="Consolas" panose="020B0609020204030204" pitchFamily="49" charset="0"/>
              </a:rPr>
            </a:br>
            <a:r>
              <a:rPr lang="en-US" altLang="zh-CN" b="0" dirty="0">
                <a:solidFill>
                  <a:srgbClr val="0000FF"/>
                </a:solidFill>
                <a:effectLst/>
                <a:highlight>
                  <a:srgbClr val="FFFFFF"/>
                </a:highlight>
                <a:latin typeface="Consolas" panose="020B0609020204030204" pitchFamily="49" charset="0"/>
              </a:rPr>
              <a:t>int</a:t>
            </a:r>
            <a:r>
              <a:rPr lang="en-US" altLang="zh-CN" b="0" dirty="0">
                <a:solidFill>
                  <a:srgbClr val="000000"/>
                </a:solidFill>
                <a:effectLst/>
                <a:highlight>
                  <a:srgbClr val="FFFFFF"/>
                </a:highlight>
                <a:latin typeface="Consolas" panose="020B0609020204030204" pitchFamily="49" charset="0"/>
              </a:rPr>
              <a:t> c = </a:t>
            </a:r>
            <a:r>
              <a:rPr lang="en-US" altLang="zh-CN" b="0" dirty="0" err="1">
                <a:solidFill>
                  <a:srgbClr val="000000"/>
                </a:solidFill>
                <a:effectLst/>
                <a:highlight>
                  <a:srgbClr val="FFFFFF"/>
                </a:highlight>
                <a:latin typeface="Consolas" panose="020B0609020204030204" pitchFamily="49" charset="0"/>
              </a:rPr>
              <a:t>mul</a:t>
            </a:r>
            <a:r>
              <a:rPr lang="en-US" altLang="zh-CN" b="0" dirty="0">
                <a:solidFill>
                  <a:srgbClr val="000000"/>
                </a:solidFill>
                <a:effectLst/>
                <a:highlight>
                  <a:srgbClr val="FFFFFF"/>
                </a:highlight>
                <a:latin typeface="Consolas" panose="020B0609020204030204" pitchFamily="49" charset="0"/>
              </a:rPr>
              <a:t>(</a:t>
            </a:r>
            <a:r>
              <a:rPr lang="en-US" altLang="zh-CN" b="0" dirty="0" err="1">
                <a:solidFill>
                  <a:srgbClr val="000000"/>
                </a:solidFill>
                <a:effectLst/>
                <a:highlight>
                  <a:srgbClr val="FFFFFF"/>
                </a:highlight>
                <a:latin typeface="Consolas" panose="020B0609020204030204" pitchFamily="49" charset="0"/>
              </a:rPr>
              <a:t>a,b</a:t>
            </a:r>
            <a:r>
              <a:rPr lang="en-US" altLang="zh-CN" b="0" dirty="0">
                <a:solidFill>
                  <a:srgbClr val="000000"/>
                </a:solidFill>
                <a:effectLst/>
                <a:highlight>
                  <a:srgbClr val="FFFFFF"/>
                </a:highlight>
                <a:latin typeface="Consolas" panose="020B0609020204030204" pitchFamily="49" charset="0"/>
              </a:rPr>
              <a:t>);</a:t>
            </a:r>
          </a:p>
        </p:txBody>
      </p:sp>
      <p:sp>
        <p:nvSpPr>
          <p:cNvPr id="12" name="文本框 11">
            <a:extLst>
              <a:ext uri="{FF2B5EF4-FFF2-40B4-BE49-F238E27FC236}">
                <a16:creationId xmlns:a16="http://schemas.microsoft.com/office/drawing/2014/main" id="{F2DC3D48-4F29-4305-9B3A-D2D60B58CBAF}"/>
              </a:ext>
            </a:extLst>
          </p:cNvPr>
          <p:cNvSpPr txBox="1"/>
          <p:nvPr/>
        </p:nvSpPr>
        <p:spPr>
          <a:xfrm>
            <a:off x="7417724" y="4419660"/>
            <a:ext cx="2727492" cy="430887"/>
          </a:xfrm>
          <a:prstGeom prst="rect">
            <a:avLst/>
          </a:prstGeom>
          <a:noFill/>
        </p:spPr>
        <p:txBody>
          <a:bodyPr wrap="square">
            <a:spAutoFit/>
          </a:bodyPr>
          <a:lstStyle/>
          <a:p>
            <a:r>
              <a:rPr lang="en-US" altLang="zh-CN" b="0" dirty="0">
                <a:solidFill>
                  <a:srgbClr val="0000FF"/>
                </a:solidFill>
                <a:effectLst/>
                <a:highlight>
                  <a:srgbClr val="FFFFFF"/>
                </a:highlight>
                <a:latin typeface="Consolas" panose="020B0609020204030204" pitchFamily="49" charset="0"/>
              </a:rPr>
              <a:t>int</a:t>
            </a:r>
            <a:r>
              <a:rPr lang="en-US" altLang="zh-CN" b="0" dirty="0">
                <a:solidFill>
                  <a:srgbClr val="000000"/>
                </a:solidFill>
                <a:effectLst/>
                <a:highlight>
                  <a:srgbClr val="FFFFFF"/>
                </a:highlight>
                <a:latin typeface="Consolas" panose="020B0609020204030204" pitchFamily="49" charset="0"/>
              </a:rPr>
              <a:t> c = a*b;</a:t>
            </a:r>
          </a:p>
        </p:txBody>
      </p:sp>
    </p:spTree>
    <p:extLst>
      <p:ext uri="{BB962C8B-B14F-4D97-AF65-F5344CB8AC3E}">
        <p14:creationId xmlns:p14="http://schemas.microsoft.com/office/powerpoint/2010/main" val="3643343146"/>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26</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1508105"/>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循环展开</a:t>
            </a:r>
          </a:p>
          <a:p>
            <a:pPr marL="913130" lvl="1" indent="-342900">
              <a:buFont typeface="Arial" panose="020B0604020202020204" pitchFamily="34" charset="0"/>
              <a:buChar char="•"/>
            </a:pPr>
            <a:r>
              <a:rPr kumimoji="1" lang="zh-CN" altLang="en-US" sz="2800" b="1" dirty="0">
                <a:latin typeface="+mn-ea"/>
                <a:ea typeface="+mn-ea"/>
              </a:rPr>
              <a:t>此处仅介绍循环变量为常数的循环展开。循环展开就是将原本的循环删去，变成多条重复指令，结合后续优化可以显著提升代码性能</a:t>
            </a:r>
          </a:p>
        </p:txBody>
      </p:sp>
      <p:pic>
        <p:nvPicPr>
          <p:cNvPr id="7" name="图片 6">
            <a:extLst>
              <a:ext uri="{FF2B5EF4-FFF2-40B4-BE49-F238E27FC236}">
                <a16:creationId xmlns:a16="http://schemas.microsoft.com/office/drawing/2014/main" id="{20622BF7-6C17-40D7-9BAB-0BAC93CCB220}"/>
              </a:ext>
            </a:extLst>
          </p:cNvPr>
          <p:cNvPicPr>
            <a:picLocks noChangeAspect="1"/>
          </p:cNvPicPr>
          <p:nvPr/>
        </p:nvPicPr>
        <p:blipFill>
          <a:blip r:embed="rId3"/>
          <a:stretch>
            <a:fillRect/>
          </a:stretch>
        </p:blipFill>
        <p:spPr>
          <a:xfrm>
            <a:off x="4740066" y="2578401"/>
            <a:ext cx="3249460" cy="4594940"/>
          </a:xfrm>
          <a:prstGeom prst="rect">
            <a:avLst/>
          </a:prstGeom>
        </p:spPr>
      </p:pic>
    </p:spTree>
    <p:extLst>
      <p:ext uri="{BB962C8B-B14F-4D97-AF65-F5344CB8AC3E}">
        <p14:creationId xmlns:p14="http://schemas.microsoft.com/office/powerpoint/2010/main" val="3595582214"/>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 y="0"/>
            <a:ext cx="4006364" cy="7200000"/>
          </a:xfrm>
          <a:prstGeom prst="rect">
            <a:avLst/>
          </a:prstGeom>
        </p:spPr>
      </p:pic>
      <p:sp>
        <p:nvSpPr>
          <p:cNvPr id="4" name="TextBox 6"/>
          <p:cNvSpPr txBox="1">
            <a:spLocks noChangeArrowheads="1"/>
          </p:cNvSpPr>
          <p:nvPr/>
        </p:nvSpPr>
        <p:spPr bwMode="auto">
          <a:xfrm>
            <a:off x="1288232" y="2182605"/>
            <a:ext cx="3056802" cy="465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en-US" altLang="zh-CN" sz="2730" b="1" dirty="0">
                <a:solidFill>
                  <a:schemeClr val="bg1"/>
                </a:solidFill>
                <a:latin typeface="微软雅黑" panose="020B0503020204020204" pitchFamily="34" charset="-122"/>
                <a:ea typeface="微软雅黑" panose="020B0503020204020204" pitchFamily="34" charset="-122"/>
              </a:rPr>
              <a:t>OUTLINE</a:t>
            </a:r>
            <a:endParaRPr lang="zh-CN" altLang="en-US" sz="2730" b="1" dirty="0">
              <a:solidFill>
                <a:schemeClr val="bg1"/>
              </a:solidFill>
              <a:latin typeface="微软雅黑" panose="020B0503020204020204" pitchFamily="34" charset="-122"/>
              <a:ea typeface="微软雅黑" panose="020B0503020204020204" pitchFamily="34" charset="-122"/>
            </a:endParaRPr>
          </a:p>
        </p:txBody>
      </p:sp>
      <p:sp>
        <p:nvSpPr>
          <p:cNvPr id="5" name="TextBox 5"/>
          <p:cNvSpPr txBox="1">
            <a:spLocks noChangeArrowheads="1"/>
          </p:cNvSpPr>
          <p:nvPr/>
        </p:nvSpPr>
        <p:spPr bwMode="auto">
          <a:xfrm>
            <a:off x="1308509" y="3205209"/>
            <a:ext cx="2397624" cy="599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zh-CN" altLang="en-US" sz="3600" b="1" dirty="0">
                <a:solidFill>
                  <a:schemeClr val="bg1"/>
                </a:solidFill>
                <a:latin typeface="微软雅黑" panose="020B0503020204020204" pitchFamily="34" charset="-122"/>
                <a:ea typeface="微软雅黑" panose="020B0503020204020204" pitchFamily="34" charset="-122"/>
              </a:rPr>
              <a:t>目    录</a:t>
            </a:r>
          </a:p>
        </p:txBody>
      </p:sp>
      <p:sp>
        <p:nvSpPr>
          <p:cNvPr id="22" name="TextBox 15"/>
          <p:cNvSpPr txBox="1">
            <a:spLocks noChangeArrowheads="1"/>
          </p:cNvSpPr>
          <p:nvPr/>
        </p:nvSpPr>
        <p:spPr bwMode="auto">
          <a:xfrm>
            <a:off x="584851" y="5481225"/>
            <a:ext cx="3222784" cy="415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nchor="ctr">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dirty="0">
                <a:solidFill>
                  <a:schemeClr val="bg1"/>
                </a:solidFill>
                <a:latin typeface="微软雅黑" panose="020B0503020204020204" pitchFamily="34" charset="-122"/>
                <a:ea typeface="微软雅黑" panose="020B0503020204020204" pitchFamily="34" charset="-122"/>
              </a:rPr>
              <a:t>中山大学计算机学院</a:t>
            </a:r>
          </a:p>
        </p:txBody>
      </p:sp>
      <p:sp>
        <p:nvSpPr>
          <p:cNvPr id="23" name="TextBox 10"/>
          <p:cNvSpPr txBox="1">
            <a:spLocks noChangeArrowheads="1"/>
          </p:cNvSpPr>
          <p:nvPr/>
        </p:nvSpPr>
        <p:spPr bwMode="auto">
          <a:xfrm>
            <a:off x="386121" y="5931479"/>
            <a:ext cx="3056802" cy="199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nchor="ctr">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algn="r" eaLnBrk="1" hangingPunct="1"/>
            <a:r>
              <a:rPr lang="it-IT" altLang="zh-CN" sz="1000" b="1" dirty="0">
                <a:solidFill>
                  <a:schemeClr val="bg1"/>
                </a:solidFill>
                <a:latin typeface="微软雅黑" panose="020B0503020204020204" pitchFamily="34" charset="-122"/>
                <a:ea typeface="微软雅黑" panose="020B0503020204020204" pitchFamily="34" charset="-122"/>
              </a:rPr>
              <a:t>School of Computer Science &amp; Engineering</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6" name="Slide Number Placeholder 5"/>
          <p:cNvSpPr>
            <a:spLocks noGrp="1"/>
          </p:cNvSpPr>
          <p:nvPr>
            <p:ph type="sldNum" sz="quarter" idx="12"/>
          </p:nvPr>
        </p:nvSpPr>
        <p:spPr>
          <a:xfrm>
            <a:off x="11729392" y="6674171"/>
            <a:ext cx="432128" cy="383381"/>
          </a:xfrm>
        </p:spPr>
        <p:txBody>
          <a:bodyPr/>
          <a:lstStyle/>
          <a:p>
            <a:pPr>
              <a:defRPr/>
            </a:pPr>
            <a:fld id="{47694E68-0D6D-410C-8C00-3741D352D069}" type="slidenum">
              <a:rPr lang="zh-CN" altLang="en-US" smtClean="0"/>
              <a:t>27</a:t>
            </a:fld>
            <a:endParaRPr lang="zh-CN" altLang="en-US"/>
          </a:p>
        </p:txBody>
      </p:sp>
      <p:grpSp>
        <p:nvGrpSpPr>
          <p:cNvPr id="11" name="Group 10"/>
          <p:cNvGrpSpPr/>
          <p:nvPr/>
        </p:nvGrpSpPr>
        <p:grpSpPr>
          <a:xfrm>
            <a:off x="4753444" y="977113"/>
            <a:ext cx="5967836" cy="899993"/>
            <a:chOff x="4788501" y="1045765"/>
            <a:chExt cx="6266227" cy="944993"/>
          </a:xfrm>
        </p:grpSpPr>
        <p:sp>
          <p:nvSpPr>
            <p:cNvPr id="12" name="AutoShape 25"/>
            <p:cNvSpPr>
              <a:spLocks noChangeArrowheads="1"/>
            </p:cNvSpPr>
            <p:nvPr/>
          </p:nvSpPr>
          <p:spPr bwMode="gray">
            <a:xfrm>
              <a:off x="4788501" y="1045765"/>
              <a:ext cx="6266227" cy="944993"/>
            </a:xfrm>
            <a:prstGeom prst="homePlate">
              <a:avLst>
                <a:gd name="adj" fmla="val 51607"/>
              </a:avLst>
            </a:prstGeom>
            <a:effectLst>
              <a:outerShdw blurRad="50800" dist="1016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none" anchor="ctr">
              <a:flatTx/>
            </a:bodyPr>
            <a:lstStyle/>
            <a:p>
              <a:pPr algn="ctr">
                <a:defRPr/>
              </a:pPr>
              <a:endParaRPr lang="zh-CN" altLang="en-US" sz="2285" dirty="0">
                <a:latin typeface="微软雅黑" panose="020B0503020204020204" pitchFamily="34" charset="-122"/>
                <a:ea typeface="微软雅黑" panose="020B0503020204020204" pitchFamily="34" charset="-122"/>
              </a:endParaRPr>
            </a:p>
          </p:txBody>
        </p:sp>
        <p:sp>
          <p:nvSpPr>
            <p:cNvPr id="13" name="TextBox 7"/>
            <p:cNvSpPr txBox="1">
              <a:spLocks noChangeArrowheads="1"/>
            </p:cNvSpPr>
            <p:nvPr/>
          </p:nvSpPr>
          <p:spPr bwMode="auto">
            <a:xfrm>
              <a:off x="4929740" y="1159065"/>
              <a:ext cx="4891438" cy="678648"/>
            </a:xfrm>
            <a:prstGeom prst="rect">
              <a:avLst/>
            </a:prstGeom>
            <a:noFill/>
            <a:ln w="9525">
              <a:noFill/>
              <a:miter lim="800000"/>
            </a:ln>
          </p:spPr>
          <p:txBody>
            <a:bodyPr wrap="square">
              <a:spAutoFit/>
            </a:bodyPr>
            <a:lstStyle/>
            <a:p>
              <a:pPr>
                <a:defRPr/>
              </a:pPr>
              <a:r>
                <a:rPr lang="zh-CN" altLang="en-US" sz="3600" dirty="0">
                  <a:ln w="3175">
                    <a:noFill/>
                  </a:ln>
                  <a:effectLst>
                    <a:glow rad="101600">
                      <a:schemeClr val="bg1">
                        <a:alpha val="60000"/>
                      </a:schemeClr>
                    </a:glow>
                  </a:effectLst>
                  <a:latin typeface="微软雅黑" panose="020B0503020204020204" pitchFamily="34" charset="-122"/>
                  <a:ea typeface="微软雅黑" panose="020B0503020204020204" pitchFamily="34" charset="-122"/>
                </a:rPr>
                <a:t>一、</a:t>
              </a:r>
              <a:r>
                <a:rPr lang="en-US" altLang="zh-CN" sz="3600" dirty="0">
                  <a:ln w="3175">
                    <a:noFill/>
                  </a:ln>
                  <a:effectLst>
                    <a:glow rad="101600">
                      <a:schemeClr val="bg1">
                        <a:alpha val="60000"/>
                      </a:schemeClr>
                    </a:glow>
                  </a:effectLst>
                  <a:latin typeface="微软雅黑" panose="020B0503020204020204" pitchFamily="34" charset="-122"/>
                  <a:ea typeface="微软雅黑" panose="020B0503020204020204" pitchFamily="34" charset="-122"/>
                </a:rPr>
                <a:t>Task4</a:t>
              </a:r>
              <a:r>
                <a:rPr lang="zh-CN" altLang="en-US" sz="3600" dirty="0">
                  <a:ln w="3175">
                    <a:noFill/>
                  </a:ln>
                  <a:effectLst>
                    <a:glow rad="101600">
                      <a:schemeClr val="bg1">
                        <a:alpha val="60000"/>
                      </a:schemeClr>
                    </a:glow>
                  </a:effectLst>
                  <a:latin typeface="微软雅黑" panose="020B0503020204020204" pitchFamily="34" charset="-122"/>
                  <a:ea typeface="微软雅黑" panose="020B0503020204020204" pitchFamily="34" charset="-122"/>
                </a:rPr>
                <a:t> 介绍</a:t>
              </a:r>
            </a:p>
          </p:txBody>
        </p:sp>
      </p:grpSp>
      <p:grpSp>
        <p:nvGrpSpPr>
          <p:cNvPr id="14" name="Group 13"/>
          <p:cNvGrpSpPr/>
          <p:nvPr/>
        </p:nvGrpSpPr>
        <p:grpSpPr>
          <a:xfrm>
            <a:off x="4753444" y="2487661"/>
            <a:ext cx="5967835" cy="900000"/>
            <a:chOff x="4812462" y="1903014"/>
            <a:chExt cx="6266226" cy="945000"/>
          </a:xfrm>
        </p:grpSpPr>
        <p:sp>
          <p:nvSpPr>
            <p:cNvPr id="15" name="AutoShape 25"/>
            <p:cNvSpPr>
              <a:spLocks noChangeArrowheads="1"/>
            </p:cNvSpPr>
            <p:nvPr/>
          </p:nvSpPr>
          <p:spPr bwMode="gray">
            <a:xfrm>
              <a:off x="4812462" y="1903014"/>
              <a:ext cx="6266226" cy="945000"/>
            </a:xfrm>
            <a:prstGeom prst="homePlate">
              <a:avLst>
                <a:gd name="adj" fmla="val 51607"/>
              </a:avLst>
            </a:prstGeom>
            <a:effectLst>
              <a:outerShdw blurRad="50800" dist="1016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16" name="TextBox 19"/>
            <p:cNvSpPr txBox="1">
              <a:spLocks noChangeArrowheads="1"/>
            </p:cNvSpPr>
            <p:nvPr/>
          </p:nvSpPr>
          <p:spPr bwMode="auto">
            <a:xfrm>
              <a:off x="4905888" y="2018015"/>
              <a:ext cx="4939251" cy="678648"/>
            </a:xfrm>
            <a:prstGeom prst="rect">
              <a:avLst/>
            </a:prstGeom>
            <a:noFill/>
            <a:ln w="9525">
              <a:noFill/>
              <a:miter lim="800000"/>
            </a:ln>
          </p:spPr>
          <p:txBody>
            <a:bodyPr wrap="square">
              <a:spAutoFit/>
            </a:bodyPr>
            <a:lstStyle/>
            <a:p>
              <a:pPr>
                <a:defRPr/>
              </a:pPr>
              <a:r>
                <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rPr>
                <a:t>二、实验基本框架</a:t>
              </a:r>
            </a:p>
          </p:txBody>
        </p:sp>
      </p:grpSp>
      <p:grpSp>
        <p:nvGrpSpPr>
          <p:cNvPr id="32" name="组合 23"/>
          <p:cNvGrpSpPr/>
          <p:nvPr/>
        </p:nvGrpSpPr>
        <p:grpSpPr>
          <a:xfrm>
            <a:off x="4753445" y="3998212"/>
            <a:ext cx="5967834" cy="900000"/>
            <a:chOff x="4816624" y="3114649"/>
            <a:chExt cx="6266225" cy="945000"/>
          </a:xfrm>
        </p:grpSpPr>
        <p:sp>
          <p:nvSpPr>
            <p:cNvPr id="33" name="AutoShape 25"/>
            <p:cNvSpPr>
              <a:spLocks noChangeArrowheads="1"/>
            </p:cNvSpPr>
            <p:nvPr/>
          </p:nvSpPr>
          <p:spPr bwMode="gray">
            <a:xfrm>
              <a:off x="4816624" y="3114649"/>
              <a:ext cx="6266225" cy="945000"/>
            </a:xfrm>
            <a:prstGeom prst="homePlate">
              <a:avLst>
                <a:gd name="adj" fmla="val 51607"/>
              </a:avLst>
            </a:prstGeom>
            <a:effectLst>
              <a:outerShdw blurRad="50800" dist="1016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34" name="TextBox 7"/>
            <p:cNvSpPr txBox="1">
              <a:spLocks noChangeArrowheads="1"/>
            </p:cNvSpPr>
            <p:nvPr/>
          </p:nvSpPr>
          <p:spPr bwMode="auto">
            <a:xfrm>
              <a:off x="4930068" y="3233176"/>
              <a:ext cx="4919232" cy="678648"/>
            </a:xfrm>
            <a:prstGeom prst="rect">
              <a:avLst/>
            </a:prstGeom>
            <a:noFill/>
            <a:ln w="9525">
              <a:noFill/>
              <a:miter lim="800000"/>
            </a:ln>
          </p:spPr>
          <p:txBody>
            <a:bodyPr wrap="square">
              <a:spAutoFit/>
            </a:bodyPr>
            <a:lstStyle/>
            <a:p>
              <a:pPr>
                <a:defRPr/>
              </a:pPr>
              <a:r>
                <a:rPr lang="zh-CN" altLang="en-US" sz="3600" b="1" dirty="0">
                  <a:solidFill>
                    <a:srgbClr val="FF0000"/>
                  </a:solidFill>
                  <a:effectLst>
                    <a:glow rad="101600">
                      <a:schemeClr val="bg1">
                        <a:alpha val="60000"/>
                      </a:schemeClr>
                    </a:glow>
                  </a:effectLst>
                  <a:latin typeface="微软雅黑" panose="020B0503020204020204" pitchFamily="34" charset="-122"/>
                  <a:ea typeface="微软雅黑" panose="020B0503020204020204" pitchFamily="34" charset="-122"/>
                </a:rPr>
                <a:t>三、</a:t>
              </a:r>
              <a:r>
                <a:rPr lang="en-US" altLang="zh-CN" sz="3600" b="1" dirty="0">
                  <a:solidFill>
                    <a:srgbClr val="FF0000"/>
                  </a:solidFill>
                  <a:effectLst>
                    <a:glow rad="101600">
                      <a:schemeClr val="bg1">
                        <a:alpha val="60000"/>
                      </a:schemeClr>
                    </a:glow>
                  </a:effectLst>
                  <a:latin typeface="微软雅黑" panose="020B0503020204020204" pitchFamily="34" charset="-122"/>
                  <a:ea typeface="微软雅黑" panose="020B0503020204020204" pitchFamily="34" charset="-122"/>
                </a:rPr>
                <a:t>LLM4Compiler</a:t>
              </a:r>
              <a:endParaRPr lang="zh-CN" altLang="en-US" sz="3600" b="1" dirty="0">
                <a:solidFill>
                  <a:srgbClr val="FF0000"/>
                </a:solidFill>
                <a:effectLst>
                  <a:glow rad="101600">
                    <a:schemeClr val="bg1">
                      <a:alpha val="60000"/>
                    </a:schemeClr>
                  </a:glow>
                </a:effectLst>
                <a:latin typeface="微软雅黑" panose="020B0503020204020204" pitchFamily="34" charset="-122"/>
                <a:ea typeface="微软雅黑" panose="020B0503020204020204" pitchFamily="34" charset="-122"/>
              </a:endParaRPr>
            </a:p>
          </p:txBody>
        </p:sp>
      </p:grpSp>
      <p:grpSp>
        <p:nvGrpSpPr>
          <p:cNvPr id="2" name="组合 23">
            <a:extLst>
              <a:ext uri="{FF2B5EF4-FFF2-40B4-BE49-F238E27FC236}">
                <a16:creationId xmlns:a16="http://schemas.microsoft.com/office/drawing/2014/main" id="{CCD323C6-6E89-0190-79CA-A478FA7C430B}"/>
              </a:ext>
            </a:extLst>
          </p:cNvPr>
          <p:cNvGrpSpPr/>
          <p:nvPr/>
        </p:nvGrpSpPr>
        <p:grpSpPr>
          <a:xfrm>
            <a:off x="4753444" y="5481479"/>
            <a:ext cx="5967834" cy="900000"/>
            <a:chOff x="4816624" y="3114649"/>
            <a:chExt cx="6266225" cy="945000"/>
          </a:xfrm>
        </p:grpSpPr>
        <p:sp>
          <p:nvSpPr>
            <p:cNvPr id="7" name="AutoShape 25">
              <a:extLst>
                <a:ext uri="{FF2B5EF4-FFF2-40B4-BE49-F238E27FC236}">
                  <a16:creationId xmlns:a16="http://schemas.microsoft.com/office/drawing/2014/main" id="{47C2E9B7-3184-1F82-0C83-E4D631BACAB5}"/>
                </a:ext>
              </a:extLst>
            </p:cNvPr>
            <p:cNvSpPr>
              <a:spLocks noChangeArrowheads="1"/>
            </p:cNvSpPr>
            <p:nvPr/>
          </p:nvSpPr>
          <p:spPr bwMode="gray">
            <a:xfrm>
              <a:off x="4816624" y="3114649"/>
              <a:ext cx="6266225" cy="945000"/>
            </a:xfrm>
            <a:prstGeom prst="homePlate">
              <a:avLst>
                <a:gd name="adj" fmla="val 51607"/>
              </a:avLst>
            </a:prstGeom>
            <a:effectLst>
              <a:outerShdw blurRad="50800" dist="1016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8" name="TextBox 7">
              <a:extLst>
                <a:ext uri="{FF2B5EF4-FFF2-40B4-BE49-F238E27FC236}">
                  <a16:creationId xmlns:a16="http://schemas.microsoft.com/office/drawing/2014/main" id="{2E37636A-FD48-EFB1-AA78-2AEA0B983D2F}"/>
                </a:ext>
              </a:extLst>
            </p:cNvPr>
            <p:cNvSpPr txBox="1">
              <a:spLocks noChangeArrowheads="1"/>
            </p:cNvSpPr>
            <p:nvPr/>
          </p:nvSpPr>
          <p:spPr bwMode="auto">
            <a:xfrm>
              <a:off x="4930068" y="3233176"/>
              <a:ext cx="4919232" cy="678648"/>
            </a:xfrm>
            <a:prstGeom prst="rect">
              <a:avLst/>
            </a:prstGeom>
            <a:noFill/>
            <a:ln w="9525">
              <a:noFill/>
              <a:miter lim="800000"/>
            </a:ln>
          </p:spPr>
          <p:txBody>
            <a:bodyPr wrap="square">
              <a:spAutoFit/>
            </a:bodyPr>
            <a:lstStyle/>
            <a:p>
              <a:pPr>
                <a:defRPr/>
              </a:pPr>
              <a:r>
                <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rPr>
                <a:t>四、补充材料</a:t>
              </a:r>
            </a:p>
          </p:txBody>
        </p:sp>
      </p:grpSp>
    </p:spTree>
    <p:extLst>
      <p:ext uri="{BB962C8B-B14F-4D97-AF65-F5344CB8AC3E}">
        <p14:creationId xmlns:p14="http://schemas.microsoft.com/office/powerpoint/2010/main" val="1179129815"/>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28</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673408" cy="2369880"/>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实验目标</a:t>
            </a:r>
            <a:endParaRPr kumimoji="1" lang="en-US" altLang="zh-CN" sz="3600" b="1" dirty="0">
              <a:latin typeface="+mj-ea"/>
              <a:ea typeface="+mj-ea"/>
            </a:endParaRPr>
          </a:p>
          <a:p>
            <a:pPr marL="913130" lvl="1" indent="-342900">
              <a:buFont typeface="Arial" panose="020B0604020202020204" pitchFamily="34" charset="0"/>
              <a:buChar char="•"/>
            </a:pPr>
            <a:r>
              <a:rPr kumimoji="1" lang="zh-CN" altLang="en-US" sz="2800" b="1" dirty="0">
                <a:latin typeface="+mn-ea"/>
                <a:ea typeface="+mn-ea"/>
              </a:rPr>
              <a:t>在实验四中添加了</a:t>
            </a:r>
            <a:r>
              <a:rPr kumimoji="1" lang="en-US" altLang="zh-CN" sz="2800" b="1" dirty="0">
                <a:latin typeface="+mn-ea"/>
                <a:ea typeface="+mn-ea"/>
              </a:rPr>
              <a:t>Agent</a:t>
            </a:r>
            <a:r>
              <a:rPr kumimoji="1" lang="zh-CN" altLang="en-US" sz="2800" b="1" dirty="0">
                <a:latin typeface="+mn-ea"/>
                <a:ea typeface="+mn-ea"/>
              </a:rPr>
              <a:t> </a:t>
            </a:r>
            <a:r>
              <a:rPr kumimoji="1" lang="en-US" altLang="zh-CN" sz="2800" b="1" dirty="0">
                <a:latin typeface="+mn-ea"/>
                <a:ea typeface="+mn-ea"/>
              </a:rPr>
              <a:t>for Compiler</a:t>
            </a:r>
            <a:r>
              <a:rPr kumimoji="1" lang="zh-CN" altLang="en-US" sz="2800" b="1" dirty="0">
                <a:latin typeface="+mn-ea"/>
                <a:ea typeface="+mn-ea"/>
              </a:rPr>
              <a:t>部分，将会占据实验总分的</a:t>
            </a:r>
            <a:r>
              <a:rPr kumimoji="1" lang="en-US" altLang="zh-CN" sz="2800" b="1" dirty="0">
                <a:solidFill>
                  <a:srgbClr val="FF0000"/>
                </a:solidFill>
                <a:latin typeface="+mn-ea"/>
                <a:ea typeface="+mn-ea"/>
              </a:rPr>
              <a:t>10</a:t>
            </a:r>
            <a:r>
              <a:rPr kumimoji="1" lang="zh-CN" altLang="en-US" sz="2800" b="1" dirty="0">
                <a:solidFill>
                  <a:srgbClr val="FF0000"/>
                </a:solidFill>
                <a:latin typeface="+mn-ea"/>
                <a:ea typeface="+mn-ea"/>
              </a:rPr>
              <a:t>分</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必须使用</a:t>
            </a:r>
            <a:r>
              <a:rPr kumimoji="1" lang="en-US" altLang="zh-CN" sz="2800" b="1" dirty="0">
                <a:latin typeface="+mn-ea"/>
                <a:ea typeface="+mn-ea"/>
              </a:rPr>
              <a:t>LLM</a:t>
            </a:r>
            <a:r>
              <a:rPr kumimoji="1" lang="zh-CN" altLang="en-US" sz="2800" b="1" dirty="0">
                <a:latin typeface="+mn-ea"/>
                <a:ea typeface="+mn-ea"/>
              </a:rPr>
              <a:t>，由助教根据实验报告给分</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在实验四传统方法的基础上，进一步添加大模型辅助编译</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允许同学们自由探索</a:t>
            </a:r>
            <a:endParaRPr kumimoji="1" lang="en-US" altLang="zh-CN" sz="2800" b="1" dirty="0">
              <a:latin typeface="+mn-ea"/>
              <a:ea typeface="+mn-ea"/>
            </a:endParaRPr>
          </a:p>
        </p:txBody>
      </p:sp>
      <p:sp>
        <p:nvSpPr>
          <p:cNvPr id="5" name="矩形 4">
            <a:extLst>
              <a:ext uri="{FF2B5EF4-FFF2-40B4-BE49-F238E27FC236}">
                <a16:creationId xmlns:a16="http://schemas.microsoft.com/office/drawing/2014/main" id="{69D461C4-DD29-4209-80B1-B572F7EC5911}"/>
              </a:ext>
            </a:extLst>
          </p:cNvPr>
          <p:cNvSpPr/>
          <p:nvPr/>
        </p:nvSpPr>
        <p:spPr>
          <a:xfrm>
            <a:off x="946204" y="5114832"/>
            <a:ext cx="1080117"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source code</a:t>
            </a:r>
            <a:endParaRPr lang="zh-CN" altLang="en-US" sz="2000" b="1">
              <a:solidFill>
                <a:schemeClr val="tx1"/>
              </a:solidFill>
            </a:endParaRPr>
          </a:p>
        </p:txBody>
      </p:sp>
      <p:sp>
        <p:nvSpPr>
          <p:cNvPr id="6" name="矩形 5">
            <a:extLst>
              <a:ext uri="{FF2B5EF4-FFF2-40B4-BE49-F238E27FC236}">
                <a16:creationId xmlns:a16="http://schemas.microsoft.com/office/drawing/2014/main" id="{F4FABA6E-0173-414B-B4BF-B8B3D75CC475}"/>
              </a:ext>
            </a:extLst>
          </p:cNvPr>
          <p:cNvSpPr/>
          <p:nvPr/>
        </p:nvSpPr>
        <p:spPr>
          <a:xfrm>
            <a:off x="3294349" y="4455167"/>
            <a:ext cx="1495888"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answer.ll</a:t>
            </a:r>
            <a:endParaRPr lang="zh-CN" altLang="en-US" sz="2000" b="1">
              <a:solidFill>
                <a:schemeClr val="tx1"/>
              </a:solidFill>
            </a:endParaRPr>
          </a:p>
        </p:txBody>
      </p:sp>
      <p:sp>
        <p:nvSpPr>
          <p:cNvPr id="8" name="矩形 7">
            <a:extLst>
              <a:ext uri="{FF2B5EF4-FFF2-40B4-BE49-F238E27FC236}">
                <a16:creationId xmlns:a16="http://schemas.microsoft.com/office/drawing/2014/main" id="{D658CF02-F145-4DB4-A44D-D04E83F08F55}"/>
              </a:ext>
            </a:extLst>
          </p:cNvPr>
          <p:cNvSpPr/>
          <p:nvPr/>
        </p:nvSpPr>
        <p:spPr>
          <a:xfrm>
            <a:off x="3294349" y="5809586"/>
            <a:ext cx="1495888"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input.ll</a:t>
            </a:r>
            <a:endParaRPr lang="zh-CN" altLang="en-US" sz="2000" b="1">
              <a:solidFill>
                <a:schemeClr val="tx1"/>
              </a:solidFill>
            </a:endParaRPr>
          </a:p>
        </p:txBody>
      </p:sp>
      <p:sp>
        <p:nvSpPr>
          <p:cNvPr id="9" name="矩形 8">
            <a:extLst>
              <a:ext uri="{FF2B5EF4-FFF2-40B4-BE49-F238E27FC236}">
                <a16:creationId xmlns:a16="http://schemas.microsoft.com/office/drawing/2014/main" id="{07421F03-8D40-48F4-837C-440B5D728820}"/>
              </a:ext>
            </a:extLst>
          </p:cNvPr>
          <p:cNvSpPr/>
          <p:nvPr/>
        </p:nvSpPr>
        <p:spPr>
          <a:xfrm>
            <a:off x="5657289" y="5809586"/>
            <a:ext cx="1495888"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output.ll</a:t>
            </a:r>
            <a:endParaRPr lang="zh-CN" altLang="en-US" sz="2000" b="1">
              <a:solidFill>
                <a:schemeClr val="tx1"/>
              </a:solidFill>
            </a:endParaRPr>
          </a:p>
        </p:txBody>
      </p:sp>
      <p:sp>
        <p:nvSpPr>
          <p:cNvPr id="11" name="矩形 10">
            <a:extLst>
              <a:ext uri="{FF2B5EF4-FFF2-40B4-BE49-F238E27FC236}">
                <a16:creationId xmlns:a16="http://schemas.microsoft.com/office/drawing/2014/main" id="{6AEBCE9D-EEBC-4EA5-83B9-E1711E1D4F77}"/>
              </a:ext>
            </a:extLst>
          </p:cNvPr>
          <p:cNvSpPr/>
          <p:nvPr/>
        </p:nvSpPr>
        <p:spPr>
          <a:xfrm>
            <a:off x="8589152" y="5809586"/>
            <a:ext cx="1495888"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output.exe</a:t>
            </a:r>
            <a:endParaRPr lang="zh-CN" altLang="en-US" sz="2000" b="1">
              <a:solidFill>
                <a:schemeClr val="tx1"/>
              </a:solidFill>
            </a:endParaRPr>
          </a:p>
        </p:txBody>
      </p:sp>
      <p:sp>
        <p:nvSpPr>
          <p:cNvPr id="12" name="文本框 11">
            <a:extLst>
              <a:ext uri="{FF2B5EF4-FFF2-40B4-BE49-F238E27FC236}">
                <a16:creationId xmlns:a16="http://schemas.microsoft.com/office/drawing/2014/main" id="{E854FF27-AEAA-44BA-8109-C73ABF6F7DF7}"/>
              </a:ext>
            </a:extLst>
          </p:cNvPr>
          <p:cNvSpPr txBox="1"/>
          <p:nvPr/>
        </p:nvSpPr>
        <p:spPr>
          <a:xfrm>
            <a:off x="4937643" y="5778210"/>
            <a:ext cx="688573" cy="707886"/>
          </a:xfrm>
          <a:prstGeom prst="rect">
            <a:avLst/>
          </a:prstGeom>
          <a:noFill/>
        </p:spPr>
        <p:txBody>
          <a:bodyPr wrap="square" rtlCol="0">
            <a:spAutoFit/>
          </a:bodyPr>
          <a:lstStyle/>
          <a:p>
            <a:r>
              <a:rPr lang="en-US" altLang="zh-CN" sz="2000" b="1" dirty="0" err="1">
                <a:solidFill>
                  <a:srgbClr val="FF0000"/>
                </a:solidFill>
              </a:rPr>
              <a:t>LLMopt</a:t>
            </a:r>
            <a:endParaRPr lang="zh-CN" altLang="en-US" sz="2000" b="1" dirty="0">
              <a:solidFill>
                <a:srgbClr val="FF0000"/>
              </a:solidFill>
            </a:endParaRPr>
          </a:p>
        </p:txBody>
      </p:sp>
      <p:sp>
        <p:nvSpPr>
          <p:cNvPr id="13" name="文本框 12">
            <a:extLst>
              <a:ext uri="{FF2B5EF4-FFF2-40B4-BE49-F238E27FC236}">
                <a16:creationId xmlns:a16="http://schemas.microsoft.com/office/drawing/2014/main" id="{0286CB20-1F46-4A53-BD8A-4E29ECFC2B0A}"/>
              </a:ext>
            </a:extLst>
          </p:cNvPr>
          <p:cNvSpPr txBox="1"/>
          <p:nvPr/>
        </p:nvSpPr>
        <p:spPr>
          <a:xfrm rot="19965674">
            <a:off x="2025027" y="4699519"/>
            <a:ext cx="1268028" cy="400110"/>
          </a:xfrm>
          <a:prstGeom prst="rect">
            <a:avLst/>
          </a:prstGeom>
          <a:noFill/>
        </p:spPr>
        <p:txBody>
          <a:bodyPr wrap="square" rtlCol="0">
            <a:spAutoFit/>
          </a:bodyPr>
          <a:lstStyle/>
          <a:p>
            <a:r>
              <a:rPr lang="en-US" altLang="zh-CN" sz="2000" b="1"/>
              <a:t>clang O2</a:t>
            </a:r>
            <a:endParaRPr lang="zh-CN" altLang="en-US" sz="2000" b="1"/>
          </a:p>
        </p:txBody>
      </p:sp>
      <p:cxnSp>
        <p:nvCxnSpPr>
          <p:cNvPr id="14" name="直接箭头连接符 13">
            <a:extLst>
              <a:ext uri="{FF2B5EF4-FFF2-40B4-BE49-F238E27FC236}">
                <a16:creationId xmlns:a16="http://schemas.microsoft.com/office/drawing/2014/main" id="{794DA4AB-EDF3-4B36-B0F0-701A9C75375B}"/>
              </a:ext>
            </a:extLst>
          </p:cNvPr>
          <p:cNvCxnSpPr>
            <a:stCxn id="5" idx="3"/>
            <a:endCxn id="6" idx="1"/>
          </p:cNvCxnSpPr>
          <p:nvPr/>
        </p:nvCxnSpPr>
        <p:spPr>
          <a:xfrm flipV="1">
            <a:off x="2026321" y="4785000"/>
            <a:ext cx="1268028" cy="65966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a:extLst>
              <a:ext uri="{FF2B5EF4-FFF2-40B4-BE49-F238E27FC236}">
                <a16:creationId xmlns:a16="http://schemas.microsoft.com/office/drawing/2014/main" id="{9AA27C3C-2A63-4FB3-A798-24E3A7EDFDFA}"/>
              </a:ext>
            </a:extLst>
          </p:cNvPr>
          <p:cNvCxnSpPr>
            <a:stCxn id="5" idx="3"/>
            <a:endCxn id="8" idx="1"/>
          </p:cNvCxnSpPr>
          <p:nvPr/>
        </p:nvCxnSpPr>
        <p:spPr>
          <a:xfrm>
            <a:off x="2026321" y="5444665"/>
            <a:ext cx="1268028" cy="6947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E1015A8B-CFF8-4BDC-AF4B-C8C28306D5C5}"/>
              </a:ext>
            </a:extLst>
          </p:cNvPr>
          <p:cNvSpPr txBox="1"/>
          <p:nvPr/>
        </p:nvSpPr>
        <p:spPr>
          <a:xfrm rot="1714554">
            <a:off x="2047807" y="5774497"/>
            <a:ext cx="1268028" cy="400110"/>
          </a:xfrm>
          <a:prstGeom prst="rect">
            <a:avLst/>
          </a:prstGeom>
          <a:noFill/>
        </p:spPr>
        <p:txBody>
          <a:bodyPr wrap="square" rtlCol="0">
            <a:spAutoFit/>
          </a:bodyPr>
          <a:lstStyle/>
          <a:p>
            <a:r>
              <a:rPr lang="en-US" altLang="zh-CN" sz="2000" b="1"/>
              <a:t>clang O0</a:t>
            </a:r>
            <a:endParaRPr lang="zh-CN" altLang="en-US" sz="2000" b="1"/>
          </a:p>
        </p:txBody>
      </p:sp>
      <p:cxnSp>
        <p:nvCxnSpPr>
          <p:cNvPr id="17" name="直接箭头连接符 16">
            <a:extLst>
              <a:ext uri="{FF2B5EF4-FFF2-40B4-BE49-F238E27FC236}">
                <a16:creationId xmlns:a16="http://schemas.microsoft.com/office/drawing/2014/main" id="{9D2F4EDD-7AB9-47A1-9F79-C51D81C2821D}"/>
              </a:ext>
            </a:extLst>
          </p:cNvPr>
          <p:cNvCxnSpPr>
            <a:stCxn id="8" idx="3"/>
            <a:endCxn id="9" idx="1"/>
          </p:cNvCxnSpPr>
          <p:nvPr/>
        </p:nvCxnSpPr>
        <p:spPr>
          <a:xfrm>
            <a:off x="4790237" y="6139419"/>
            <a:ext cx="86705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矩形 17">
            <a:extLst>
              <a:ext uri="{FF2B5EF4-FFF2-40B4-BE49-F238E27FC236}">
                <a16:creationId xmlns:a16="http://schemas.microsoft.com/office/drawing/2014/main" id="{6CB7F6AF-E330-4A52-8F07-0A8228DA936E}"/>
              </a:ext>
            </a:extLst>
          </p:cNvPr>
          <p:cNvSpPr/>
          <p:nvPr/>
        </p:nvSpPr>
        <p:spPr>
          <a:xfrm>
            <a:off x="8589152" y="4455167"/>
            <a:ext cx="1495888"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answer.exe</a:t>
            </a:r>
            <a:endParaRPr lang="zh-CN" altLang="en-US" sz="2000" b="1">
              <a:solidFill>
                <a:schemeClr val="tx1"/>
              </a:solidFill>
            </a:endParaRPr>
          </a:p>
        </p:txBody>
      </p:sp>
      <p:cxnSp>
        <p:nvCxnSpPr>
          <p:cNvPr id="19" name="直接箭头连接符 18">
            <a:extLst>
              <a:ext uri="{FF2B5EF4-FFF2-40B4-BE49-F238E27FC236}">
                <a16:creationId xmlns:a16="http://schemas.microsoft.com/office/drawing/2014/main" id="{BC9BB940-BB59-4C17-8835-085F9A0A59DD}"/>
              </a:ext>
            </a:extLst>
          </p:cNvPr>
          <p:cNvCxnSpPr>
            <a:stCxn id="6" idx="3"/>
            <a:endCxn id="18" idx="1"/>
          </p:cNvCxnSpPr>
          <p:nvPr/>
        </p:nvCxnSpPr>
        <p:spPr>
          <a:xfrm>
            <a:off x="4790237" y="4785000"/>
            <a:ext cx="379891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接箭头连接符 19">
            <a:extLst>
              <a:ext uri="{FF2B5EF4-FFF2-40B4-BE49-F238E27FC236}">
                <a16:creationId xmlns:a16="http://schemas.microsoft.com/office/drawing/2014/main" id="{48FC2639-5E5D-4495-A01C-5A0D1FC36FFD}"/>
              </a:ext>
            </a:extLst>
          </p:cNvPr>
          <p:cNvCxnSpPr>
            <a:stCxn id="9" idx="3"/>
            <a:endCxn id="11" idx="1"/>
          </p:cNvCxnSpPr>
          <p:nvPr/>
        </p:nvCxnSpPr>
        <p:spPr>
          <a:xfrm>
            <a:off x="7153177" y="6139419"/>
            <a:ext cx="143597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4D01EB5D-A0B6-43F3-84FA-9B06E6E4203B}"/>
              </a:ext>
            </a:extLst>
          </p:cNvPr>
          <p:cNvSpPr txBox="1"/>
          <p:nvPr/>
        </p:nvSpPr>
        <p:spPr>
          <a:xfrm>
            <a:off x="6055680" y="4412526"/>
            <a:ext cx="1268028" cy="400110"/>
          </a:xfrm>
          <a:prstGeom prst="rect">
            <a:avLst/>
          </a:prstGeom>
          <a:noFill/>
        </p:spPr>
        <p:txBody>
          <a:bodyPr wrap="square" rtlCol="0">
            <a:spAutoFit/>
          </a:bodyPr>
          <a:lstStyle/>
          <a:p>
            <a:r>
              <a:rPr lang="en-US" altLang="zh-CN" sz="2000" b="1"/>
              <a:t>clang O0</a:t>
            </a:r>
            <a:endParaRPr lang="zh-CN" altLang="en-US" sz="2000" b="1"/>
          </a:p>
        </p:txBody>
      </p:sp>
      <p:sp>
        <p:nvSpPr>
          <p:cNvPr id="22" name="文本框 21">
            <a:extLst>
              <a:ext uri="{FF2B5EF4-FFF2-40B4-BE49-F238E27FC236}">
                <a16:creationId xmlns:a16="http://schemas.microsoft.com/office/drawing/2014/main" id="{F5804728-B53D-4355-8F7C-BFFA3C720655}"/>
              </a:ext>
            </a:extLst>
          </p:cNvPr>
          <p:cNvSpPr txBox="1"/>
          <p:nvPr/>
        </p:nvSpPr>
        <p:spPr>
          <a:xfrm>
            <a:off x="7290052" y="5774497"/>
            <a:ext cx="1268028" cy="400110"/>
          </a:xfrm>
          <a:prstGeom prst="rect">
            <a:avLst/>
          </a:prstGeom>
          <a:noFill/>
        </p:spPr>
        <p:txBody>
          <a:bodyPr wrap="square" rtlCol="0">
            <a:spAutoFit/>
          </a:bodyPr>
          <a:lstStyle/>
          <a:p>
            <a:r>
              <a:rPr lang="en-US" altLang="zh-CN" sz="2000" b="1"/>
              <a:t>clang O0</a:t>
            </a:r>
            <a:endParaRPr lang="zh-CN" altLang="en-US" sz="2000" b="1"/>
          </a:p>
        </p:txBody>
      </p:sp>
      <p:sp>
        <p:nvSpPr>
          <p:cNvPr id="23" name="文本框 22">
            <a:extLst>
              <a:ext uri="{FF2B5EF4-FFF2-40B4-BE49-F238E27FC236}">
                <a16:creationId xmlns:a16="http://schemas.microsoft.com/office/drawing/2014/main" id="{F56C82C4-4396-4B28-A88E-A580FD785EB2}"/>
              </a:ext>
            </a:extLst>
          </p:cNvPr>
          <p:cNvSpPr txBox="1"/>
          <p:nvPr/>
        </p:nvSpPr>
        <p:spPr>
          <a:xfrm>
            <a:off x="10318089" y="5090721"/>
            <a:ext cx="1483311" cy="707886"/>
          </a:xfrm>
          <a:prstGeom prst="rect">
            <a:avLst/>
          </a:prstGeom>
          <a:noFill/>
        </p:spPr>
        <p:txBody>
          <a:bodyPr wrap="square" rtlCol="0">
            <a:spAutoFit/>
          </a:bodyPr>
          <a:lstStyle/>
          <a:p>
            <a:r>
              <a:rPr lang="en-US" altLang="zh-CN" sz="2000" b="1"/>
              <a:t>Execute &amp; Compare</a:t>
            </a:r>
            <a:endParaRPr lang="zh-CN" altLang="en-US" sz="2000" b="1"/>
          </a:p>
        </p:txBody>
      </p:sp>
    </p:spTree>
    <p:extLst>
      <p:ext uri="{BB962C8B-B14F-4D97-AF65-F5344CB8AC3E}">
        <p14:creationId xmlns:p14="http://schemas.microsoft.com/office/powerpoint/2010/main" val="2100084884"/>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5386090"/>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实验要求</a:t>
            </a:r>
            <a:endParaRPr kumimoji="1" lang="en-US" altLang="zh-CN" sz="3600" b="1" dirty="0">
              <a:latin typeface="+mj-ea"/>
              <a:ea typeface="+mj-ea"/>
            </a:endParaRPr>
          </a:p>
          <a:p>
            <a:pPr marL="913130" lvl="1" indent="-342900">
              <a:buFont typeface="Arial" panose="020B0604020202020204" pitchFamily="34" charset="0"/>
              <a:buChar char="•"/>
            </a:pPr>
            <a:r>
              <a:rPr kumimoji="1" lang="zh-CN" altLang="en-US" sz="2800" b="1" dirty="0">
                <a:latin typeface="+mn-ea"/>
              </a:rPr>
              <a:t>实现一个为编译任务服务的</a:t>
            </a:r>
            <a:r>
              <a:rPr kumimoji="1" lang="en-US" altLang="zh-CN" sz="2800" b="1" dirty="0">
                <a:latin typeface="+mn-ea"/>
              </a:rPr>
              <a:t>Agent</a:t>
            </a:r>
            <a:r>
              <a:rPr kumimoji="1" lang="zh-CN" altLang="en-US" sz="2800" b="1" dirty="0">
                <a:latin typeface="+mn-ea"/>
              </a:rPr>
              <a:t>，可以不仅仅以优化为目标，只要与编译相关即可</a:t>
            </a:r>
            <a:endParaRPr kumimoji="1" lang="en-US" altLang="zh-CN" sz="2800" b="1" dirty="0">
              <a:latin typeface="+mn-ea"/>
            </a:endParaRPr>
          </a:p>
          <a:p>
            <a:pPr marL="913130" lvl="1" indent="-342900">
              <a:buFont typeface="Arial" panose="020B0604020202020204" pitchFamily="34" charset="0"/>
              <a:buChar char="•"/>
            </a:pPr>
            <a:r>
              <a:rPr kumimoji="1" lang="zh-CN" altLang="en-US" sz="2800" b="1" dirty="0">
                <a:latin typeface="+mn-ea"/>
              </a:rPr>
              <a:t>应该自己选择或者构造合适的测试集和评价指标来证明自己实现方法的有效性，并在实验报告中体现</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提交内容包括实现代码、实验报告与输入测试集，且在实验报告中应该包含完整的可复现实验流程</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允许使用</a:t>
            </a:r>
            <a:r>
              <a:rPr kumimoji="1" lang="en-US" altLang="zh-CN" sz="2800" b="1" dirty="0">
                <a:latin typeface="+mn-ea"/>
                <a:ea typeface="+mn-ea"/>
              </a:rPr>
              <a:t>C/C++</a:t>
            </a:r>
            <a:r>
              <a:rPr kumimoji="1" lang="zh-CN" altLang="en-US" sz="2800" b="1" dirty="0">
                <a:latin typeface="+mn-ea"/>
                <a:ea typeface="+mn-ea"/>
              </a:rPr>
              <a:t>或者</a:t>
            </a:r>
            <a:r>
              <a:rPr kumimoji="1" lang="en-US" altLang="zh-CN" sz="2800" b="1" dirty="0">
                <a:latin typeface="+mn-ea"/>
                <a:ea typeface="+mn-ea"/>
              </a:rPr>
              <a:t>Python</a:t>
            </a:r>
            <a:r>
              <a:rPr kumimoji="1" lang="zh-CN" altLang="en-US" sz="2800" b="1" dirty="0">
                <a:latin typeface="+mn-ea"/>
                <a:ea typeface="+mn-ea"/>
              </a:rPr>
              <a:t>语言，且推荐使用</a:t>
            </a:r>
            <a:r>
              <a:rPr kumimoji="1" lang="en-US" altLang="zh-CN" sz="2800" b="1" dirty="0">
                <a:latin typeface="+mn-ea"/>
                <a:ea typeface="+mn-ea"/>
              </a:rPr>
              <a:t>Python</a:t>
            </a:r>
            <a:r>
              <a:rPr kumimoji="1" lang="zh-CN" altLang="en-US" sz="2800" b="1" dirty="0">
                <a:latin typeface="+mn-ea"/>
                <a:ea typeface="+mn-ea"/>
              </a:rPr>
              <a:t>语言，允许使用现有</a:t>
            </a:r>
            <a:r>
              <a:rPr kumimoji="1" lang="en-US" altLang="zh-CN" sz="2800" b="1" dirty="0">
                <a:latin typeface="+mn-ea"/>
                <a:ea typeface="+mn-ea"/>
              </a:rPr>
              <a:t>Agent</a:t>
            </a:r>
            <a:r>
              <a:rPr kumimoji="1" lang="zh-CN" altLang="en-US" sz="2800" b="1" dirty="0">
                <a:latin typeface="+mn-ea"/>
                <a:ea typeface="+mn-ea"/>
              </a:rPr>
              <a:t>框架但需要在其基础上针对任务加以改造</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该部分实验的输入输出也可以自己决定，可以是源代码，也可以是</a:t>
            </a:r>
            <a:r>
              <a:rPr kumimoji="1" lang="en-US" altLang="zh-CN" sz="2800" b="1" dirty="0">
                <a:latin typeface="+mn-ea"/>
                <a:ea typeface="+mn-ea"/>
              </a:rPr>
              <a:t>IR</a:t>
            </a:r>
          </a:p>
          <a:p>
            <a:pPr marL="913130" lvl="1" indent="-342900">
              <a:buFont typeface="Arial" panose="020B0604020202020204" pitchFamily="34" charset="0"/>
              <a:buChar char="•"/>
            </a:pPr>
            <a:r>
              <a:rPr kumimoji="1" lang="zh-CN" altLang="en-US" sz="2800" b="1" dirty="0">
                <a:latin typeface="+mn-ea"/>
              </a:rPr>
              <a:t>这部分实验的评分将由助教基于实现代码和实验报告给分</a:t>
            </a:r>
            <a:endParaRPr kumimoji="1" lang="en-US" altLang="zh-CN" sz="2800" b="1" dirty="0">
              <a:latin typeface="+mn-ea"/>
            </a:endParaRPr>
          </a:p>
          <a:p>
            <a:pPr marL="913130" lvl="1" indent="-342900">
              <a:buFont typeface="Arial" panose="020B0604020202020204" pitchFamily="34" charset="0"/>
              <a:buChar char="•"/>
            </a:pPr>
            <a:endParaRPr kumimoji="1" lang="en-US" altLang="zh-CN" sz="2800" b="1" dirty="0">
              <a:latin typeface="+mn-ea"/>
              <a:ea typeface="+mn-ea"/>
            </a:endParaRPr>
          </a:p>
        </p:txBody>
      </p:sp>
    </p:spTree>
    <p:extLst>
      <p:ext uri="{BB962C8B-B14F-4D97-AF65-F5344CB8AC3E}">
        <p14:creationId xmlns:p14="http://schemas.microsoft.com/office/powerpoint/2010/main" val="291166057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38994-23A6-B980-2EA2-D868D8059401}"/>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04698EF7-5B7D-C1D8-7BF9-2778A653F048}"/>
              </a:ext>
            </a:extLst>
          </p:cNvPr>
          <p:cNvSpPr txBox="1"/>
          <p:nvPr/>
        </p:nvSpPr>
        <p:spPr>
          <a:xfrm>
            <a:off x="345731" y="1072433"/>
            <a:ext cx="11907747" cy="2369880"/>
          </a:xfrm>
          <a:prstGeom prst="rect">
            <a:avLst/>
          </a:prstGeom>
          <a:noFill/>
        </p:spPr>
        <p:txBody>
          <a:bodyPr wrap="none" rtlCol="0">
            <a:spAutoFit/>
          </a:bodyPr>
          <a:lstStyle/>
          <a:p>
            <a:pPr marL="342900" indent="-342900">
              <a:buFont typeface="Arial" panose="020B0604020202020204" pitchFamily="34" charset="0"/>
              <a:buChar char="•"/>
            </a:pPr>
            <a:r>
              <a:rPr kumimoji="1" lang="zh-CN" altLang="en-US" sz="3600" b="1" dirty="0">
                <a:latin typeface="+mj-ea"/>
                <a:ea typeface="+mj-ea"/>
              </a:rPr>
              <a:t>总体任务</a:t>
            </a:r>
            <a:endParaRPr kumimoji="1" lang="en-US" altLang="zh-CN" sz="3600" b="1" dirty="0">
              <a:latin typeface="+mj-ea"/>
              <a:ea typeface="+mj-ea"/>
            </a:endParaRPr>
          </a:p>
          <a:p>
            <a:pPr marL="913130" lvl="1" indent="-342900">
              <a:buFont typeface="Arial" panose="020B0604020202020204" pitchFamily="34" charset="0"/>
              <a:buChar char="•"/>
            </a:pPr>
            <a:r>
              <a:rPr lang="zh-CN" altLang="en-US" sz="2800" dirty="0">
                <a:solidFill>
                  <a:prstClr val="black"/>
                </a:solidFill>
                <a:latin typeface="+mn-ea"/>
                <a:ea typeface="+mn-ea"/>
                <a:cs typeface="Times New Roman"/>
              </a:rPr>
              <a:t>编写优化器，对实验三输出的</a:t>
            </a:r>
            <a:r>
              <a:rPr lang="en-US" altLang="zh-CN" sz="2800" b="1" dirty="0">
                <a:solidFill>
                  <a:prstClr val="black"/>
                </a:solidFill>
                <a:latin typeface="+mn-ea"/>
                <a:ea typeface="+mn-ea"/>
                <a:cs typeface="Times New Roman"/>
              </a:rPr>
              <a:t>LLVM IR</a:t>
            </a:r>
            <a:r>
              <a:rPr lang="zh-CN" altLang="en-US" sz="2800" dirty="0">
                <a:solidFill>
                  <a:prstClr val="black"/>
                </a:solidFill>
                <a:latin typeface="+mn-ea"/>
                <a:ea typeface="+mn-ea"/>
                <a:cs typeface="Times New Roman"/>
              </a:rPr>
              <a:t>进行优化，得到</a:t>
            </a:r>
            <a:r>
              <a:rPr lang="zh-CN" altLang="en-US" sz="2800" b="1" dirty="0">
                <a:solidFill>
                  <a:prstClr val="black"/>
                </a:solidFill>
                <a:latin typeface="+mn-ea"/>
                <a:ea typeface="+mn-ea"/>
                <a:cs typeface="Times New Roman"/>
              </a:rPr>
              <a:t>优化后的</a:t>
            </a:r>
            <a:r>
              <a:rPr lang="en-US" altLang="zh-CN" sz="2800" b="1" dirty="0">
                <a:solidFill>
                  <a:prstClr val="black"/>
                </a:solidFill>
                <a:latin typeface="+mn-ea"/>
                <a:ea typeface="+mn-ea"/>
                <a:cs typeface="Times New Roman"/>
              </a:rPr>
              <a:t>IR</a:t>
            </a:r>
            <a:endParaRPr kumimoji="1" lang="en-US" altLang="zh-CN" sz="1800" b="1" dirty="0">
              <a:solidFill>
                <a:prstClr val="black"/>
              </a:solidFill>
              <a:latin typeface="+mn-ea"/>
              <a:ea typeface="+mn-ea"/>
              <a:cs typeface="Times New Roman"/>
            </a:endParaRPr>
          </a:p>
          <a:p>
            <a:pPr marL="913130" lvl="1" indent="-342900">
              <a:buFont typeface="Arial" panose="020B0604020202020204" pitchFamily="34" charset="0"/>
              <a:buChar char="•"/>
            </a:pPr>
            <a:r>
              <a:rPr lang="en-US" altLang="zh-CN" sz="2800" dirty="0">
                <a:solidFill>
                  <a:prstClr val="black"/>
                </a:solidFill>
                <a:latin typeface="+mn-ea"/>
                <a:ea typeface="+mn-ea"/>
                <a:cs typeface="Times New Roman"/>
              </a:rPr>
              <a:t>LLVM</a:t>
            </a:r>
            <a:r>
              <a:rPr lang="zh-CN" altLang="en-US" sz="2800" dirty="0">
                <a:solidFill>
                  <a:prstClr val="black"/>
                </a:solidFill>
                <a:latin typeface="+mn-ea"/>
                <a:ea typeface="+mn-ea"/>
                <a:cs typeface="Times New Roman"/>
              </a:rPr>
              <a:t> 使用优化工作流，编写一系列 </a:t>
            </a:r>
            <a:r>
              <a:rPr lang="en-US" altLang="zh-CN" sz="2800" dirty="0">
                <a:solidFill>
                  <a:prstClr val="black"/>
                </a:solidFill>
                <a:latin typeface="+mn-ea"/>
                <a:ea typeface="+mn-ea"/>
                <a:cs typeface="Times New Roman"/>
              </a:rPr>
              <a:t>LLVM</a:t>
            </a:r>
            <a:r>
              <a:rPr lang="zh-CN" altLang="en-US" sz="2800" dirty="0">
                <a:solidFill>
                  <a:prstClr val="black"/>
                </a:solidFill>
                <a:latin typeface="+mn-ea"/>
                <a:ea typeface="+mn-ea"/>
                <a:cs typeface="Times New Roman"/>
              </a:rPr>
              <a:t> </a:t>
            </a:r>
            <a:r>
              <a:rPr lang="en-US" altLang="zh-CN" sz="2800" dirty="0">
                <a:solidFill>
                  <a:prstClr val="black"/>
                </a:solidFill>
                <a:latin typeface="+mn-ea"/>
                <a:ea typeface="+mn-ea"/>
                <a:cs typeface="Times New Roman"/>
              </a:rPr>
              <a:t>Pass</a:t>
            </a:r>
            <a:r>
              <a:rPr lang="zh-CN" altLang="en-US" sz="2800" dirty="0">
                <a:solidFill>
                  <a:prstClr val="black"/>
                </a:solidFill>
                <a:latin typeface="+mn-ea"/>
                <a:ea typeface="+mn-ea"/>
                <a:cs typeface="Times New Roman"/>
              </a:rPr>
              <a:t> （</a:t>
            </a:r>
            <a:r>
              <a:rPr lang="en-US" altLang="zh-CN" sz="2800" dirty="0">
                <a:solidFill>
                  <a:prstClr val="black"/>
                </a:solidFill>
                <a:latin typeface="+mn-ea"/>
                <a:ea typeface="+mn-ea"/>
                <a:cs typeface="Times New Roman"/>
              </a:rPr>
              <a:t>LLVM</a:t>
            </a:r>
            <a:r>
              <a:rPr lang="zh-CN" altLang="en-US" sz="2800" dirty="0">
                <a:solidFill>
                  <a:prstClr val="black"/>
                </a:solidFill>
                <a:latin typeface="+mn-ea"/>
                <a:ea typeface="+mn-ea"/>
                <a:cs typeface="Times New Roman"/>
              </a:rPr>
              <a:t> 优化遍）</a:t>
            </a:r>
            <a:endParaRPr lang="en-US" altLang="zh-CN" sz="2800" dirty="0">
              <a:solidFill>
                <a:prstClr val="black"/>
              </a:solidFill>
              <a:latin typeface="+mn-ea"/>
              <a:ea typeface="+mn-ea"/>
              <a:cs typeface="Times New Roman"/>
            </a:endParaRPr>
          </a:p>
          <a:p>
            <a:pPr marL="1484630" lvl="2" indent="-342900">
              <a:buFont typeface="Arial" panose="020B0604020202020204" pitchFamily="34" charset="0"/>
              <a:buChar char="•"/>
            </a:pPr>
            <a:r>
              <a:rPr lang="zh-CN" altLang="en-US" sz="2800" dirty="0">
                <a:solidFill>
                  <a:prstClr val="black"/>
                </a:solidFill>
                <a:latin typeface="+mn-ea"/>
                <a:ea typeface="+mn-ea"/>
                <a:cs typeface="Times New Roman"/>
              </a:rPr>
              <a:t>实现编译优化中的传统经典算法（传统方法：</a:t>
            </a:r>
            <a:r>
              <a:rPr lang="en-US" altLang="zh-CN" sz="2800" b="1" dirty="0">
                <a:solidFill>
                  <a:prstClr val="black"/>
                </a:solidFill>
                <a:latin typeface="+mn-ea"/>
                <a:ea typeface="+mn-ea"/>
                <a:cs typeface="Times New Roman"/>
              </a:rPr>
              <a:t>task4-classic</a:t>
            </a:r>
            <a:r>
              <a:rPr lang="zh-CN" altLang="en-US" sz="2800" dirty="0">
                <a:solidFill>
                  <a:prstClr val="black"/>
                </a:solidFill>
                <a:latin typeface="+mn-ea"/>
                <a:ea typeface="+mn-ea"/>
                <a:cs typeface="Times New Roman"/>
              </a:rPr>
              <a:t>）</a:t>
            </a:r>
            <a:endParaRPr lang="en-US" altLang="zh-CN" sz="2800" dirty="0">
              <a:solidFill>
                <a:prstClr val="black"/>
              </a:solidFill>
              <a:latin typeface="+mn-ea"/>
              <a:ea typeface="+mn-ea"/>
              <a:cs typeface="Times New Roman"/>
            </a:endParaRPr>
          </a:p>
          <a:p>
            <a:pPr marL="1484630" lvl="2" indent="-342900">
              <a:buFont typeface="Arial" panose="020B0604020202020204" pitchFamily="34" charset="0"/>
              <a:buChar char="•"/>
            </a:pPr>
            <a:r>
              <a:rPr lang="en-US" altLang="zh-CN" sz="2800" dirty="0">
                <a:solidFill>
                  <a:prstClr val="black"/>
                </a:solidFill>
                <a:latin typeface="+mn-ea"/>
                <a:ea typeface="+mn-ea"/>
                <a:cs typeface="Times New Roman"/>
              </a:rPr>
              <a:t>Agent</a:t>
            </a:r>
            <a:r>
              <a:rPr lang="zh-CN" altLang="en-US" sz="2800" dirty="0">
                <a:solidFill>
                  <a:prstClr val="black"/>
                </a:solidFill>
                <a:latin typeface="+mn-ea"/>
                <a:ea typeface="+mn-ea"/>
                <a:cs typeface="Times New Roman"/>
              </a:rPr>
              <a:t> 加持下的 编译技术（大语言模型方法：</a:t>
            </a:r>
            <a:r>
              <a:rPr lang="en-US" altLang="zh-CN" sz="2800" b="1" dirty="0">
                <a:solidFill>
                  <a:prstClr val="black"/>
                </a:solidFill>
                <a:latin typeface="+mn-ea"/>
                <a:ea typeface="+mn-ea"/>
                <a:cs typeface="Times New Roman"/>
              </a:rPr>
              <a:t>task-</a:t>
            </a:r>
            <a:r>
              <a:rPr lang="en-US" altLang="zh-CN" sz="2800" b="1" dirty="0" err="1">
                <a:solidFill>
                  <a:prstClr val="black"/>
                </a:solidFill>
                <a:latin typeface="+mn-ea"/>
                <a:ea typeface="+mn-ea"/>
                <a:cs typeface="Times New Roman"/>
              </a:rPr>
              <a:t>llm</a:t>
            </a:r>
            <a:r>
              <a:rPr lang="zh-CN" altLang="en-US" sz="2800" dirty="0">
                <a:solidFill>
                  <a:prstClr val="black"/>
                </a:solidFill>
                <a:latin typeface="+mn-ea"/>
                <a:ea typeface="+mn-ea"/>
                <a:cs typeface="Times New Roman"/>
              </a:rPr>
              <a:t>）</a:t>
            </a:r>
            <a:endParaRPr lang="en-US" altLang="zh-CN" sz="2800" dirty="0">
              <a:solidFill>
                <a:prstClr val="black"/>
              </a:solidFill>
              <a:latin typeface="+mn-ea"/>
              <a:ea typeface="+mn-ea"/>
              <a:cs typeface="Times New Roman"/>
            </a:endParaRPr>
          </a:p>
        </p:txBody>
      </p:sp>
      <p:sp>
        <p:nvSpPr>
          <p:cNvPr id="17" name="矩形: 圆角 16">
            <a:extLst>
              <a:ext uri="{FF2B5EF4-FFF2-40B4-BE49-F238E27FC236}">
                <a16:creationId xmlns:a16="http://schemas.microsoft.com/office/drawing/2014/main" id="{5338665F-6275-447C-96B4-495EE1397688}"/>
              </a:ext>
            </a:extLst>
          </p:cNvPr>
          <p:cNvSpPr/>
          <p:nvPr/>
        </p:nvSpPr>
        <p:spPr>
          <a:xfrm>
            <a:off x="3572088" y="3839307"/>
            <a:ext cx="4994190" cy="3198758"/>
          </a:xfrm>
          <a:prstGeom prst="round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7FE77DC4-1962-4B1A-B1AE-9C0914013AAC}"/>
              </a:ext>
            </a:extLst>
          </p:cNvPr>
          <p:cNvSpPr/>
          <p:nvPr/>
        </p:nvSpPr>
        <p:spPr>
          <a:xfrm>
            <a:off x="1521151" y="5033544"/>
            <a:ext cx="1411549" cy="77235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tx1"/>
                </a:solidFill>
              </a:rPr>
              <a:t>LLVM IR</a:t>
            </a:r>
            <a:endParaRPr lang="zh-CN" altLang="en-US" sz="2000" b="1" dirty="0">
              <a:solidFill>
                <a:schemeClr val="tx1"/>
              </a:solidFill>
            </a:endParaRPr>
          </a:p>
        </p:txBody>
      </p:sp>
      <p:sp>
        <p:nvSpPr>
          <p:cNvPr id="19" name="矩形 18">
            <a:extLst>
              <a:ext uri="{FF2B5EF4-FFF2-40B4-BE49-F238E27FC236}">
                <a16:creationId xmlns:a16="http://schemas.microsoft.com/office/drawing/2014/main" id="{92EF7CF8-8FB7-4C36-AFEC-5915096AD9A6}"/>
              </a:ext>
            </a:extLst>
          </p:cNvPr>
          <p:cNvSpPr/>
          <p:nvPr/>
        </p:nvSpPr>
        <p:spPr>
          <a:xfrm>
            <a:off x="4101782" y="4031252"/>
            <a:ext cx="4046251" cy="604977"/>
          </a:xfrm>
          <a:prstGeom prst="rect">
            <a:avLst/>
          </a:prstGeom>
          <a:solidFill>
            <a:schemeClr val="bg2">
              <a:lumMod val="9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Mem2Reg</a:t>
            </a:r>
            <a:endParaRPr lang="zh-CN" altLang="en-US" sz="2000" b="1">
              <a:solidFill>
                <a:schemeClr val="tx1"/>
              </a:solidFill>
            </a:endParaRPr>
          </a:p>
        </p:txBody>
      </p:sp>
      <p:sp>
        <p:nvSpPr>
          <p:cNvPr id="22" name="文本框 21">
            <a:extLst>
              <a:ext uri="{FF2B5EF4-FFF2-40B4-BE49-F238E27FC236}">
                <a16:creationId xmlns:a16="http://schemas.microsoft.com/office/drawing/2014/main" id="{7E6CC8A0-0131-4215-9FFC-8F26EAC725F5}"/>
              </a:ext>
            </a:extLst>
          </p:cNvPr>
          <p:cNvSpPr txBox="1"/>
          <p:nvPr/>
        </p:nvSpPr>
        <p:spPr>
          <a:xfrm rot="5400000">
            <a:off x="6038970" y="6690056"/>
            <a:ext cx="446103" cy="400110"/>
          </a:xfrm>
          <a:prstGeom prst="rect">
            <a:avLst/>
          </a:prstGeom>
          <a:noFill/>
        </p:spPr>
        <p:txBody>
          <a:bodyPr wrap="square" rtlCol="0">
            <a:spAutoFit/>
          </a:bodyPr>
          <a:lstStyle/>
          <a:p>
            <a:r>
              <a:rPr lang="en-US" altLang="zh-CN" sz="2000" b="1" dirty="0"/>
              <a:t>…</a:t>
            </a:r>
            <a:endParaRPr lang="zh-CN" altLang="en-US" sz="2000" b="1" dirty="0"/>
          </a:p>
        </p:txBody>
      </p:sp>
      <p:sp>
        <p:nvSpPr>
          <p:cNvPr id="24" name="文本框 23">
            <a:extLst>
              <a:ext uri="{FF2B5EF4-FFF2-40B4-BE49-F238E27FC236}">
                <a16:creationId xmlns:a16="http://schemas.microsoft.com/office/drawing/2014/main" id="{FD1CCE1F-BE62-4DEA-921A-32C1A265A893}"/>
              </a:ext>
            </a:extLst>
          </p:cNvPr>
          <p:cNvSpPr txBox="1"/>
          <p:nvPr/>
        </p:nvSpPr>
        <p:spPr>
          <a:xfrm>
            <a:off x="5176664" y="3400395"/>
            <a:ext cx="1828800" cy="400110"/>
          </a:xfrm>
          <a:prstGeom prst="rect">
            <a:avLst/>
          </a:prstGeom>
          <a:noFill/>
        </p:spPr>
        <p:txBody>
          <a:bodyPr wrap="square" rtlCol="0">
            <a:spAutoFit/>
          </a:bodyPr>
          <a:lstStyle/>
          <a:p>
            <a:pPr algn="ctr"/>
            <a:r>
              <a:rPr lang="en-US" altLang="zh-CN" sz="2000" b="1" dirty="0"/>
              <a:t>Optimizer</a:t>
            </a:r>
            <a:endParaRPr lang="zh-CN" altLang="en-US" sz="2000" b="1" dirty="0"/>
          </a:p>
        </p:txBody>
      </p:sp>
      <p:sp>
        <p:nvSpPr>
          <p:cNvPr id="25" name="矩形 24">
            <a:extLst>
              <a:ext uri="{FF2B5EF4-FFF2-40B4-BE49-F238E27FC236}">
                <a16:creationId xmlns:a16="http://schemas.microsoft.com/office/drawing/2014/main" id="{9FA23786-016B-48A1-A8F1-527A8B7FE083}"/>
              </a:ext>
            </a:extLst>
          </p:cNvPr>
          <p:cNvSpPr/>
          <p:nvPr/>
        </p:nvSpPr>
        <p:spPr>
          <a:xfrm>
            <a:off x="9358366" y="4995491"/>
            <a:ext cx="2505786" cy="88367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tx1"/>
                </a:solidFill>
              </a:rPr>
              <a:t>Optimized LLVM IR</a:t>
            </a:r>
            <a:endParaRPr lang="zh-CN" altLang="en-US" sz="2000" b="1" dirty="0">
              <a:solidFill>
                <a:schemeClr val="tx1"/>
              </a:solidFill>
            </a:endParaRPr>
          </a:p>
        </p:txBody>
      </p:sp>
      <p:cxnSp>
        <p:nvCxnSpPr>
          <p:cNvPr id="26" name="直接箭头连接符 25">
            <a:extLst>
              <a:ext uri="{FF2B5EF4-FFF2-40B4-BE49-F238E27FC236}">
                <a16:creationId xmlns:a16="http://schemas.microsoft.com/office/drawing/2014/main" id="{E1EEB0EC-25DC-4B47-9427-DF06B5DE424E}"/>
              </a:ext>
            </a:extLst>
          </p:cNvPr>
          <p:cNvCxnSpPr>
            <a:stCxn id="18" idx="3"/>
          </p:cNvCxnSpPr>
          <p:nvPr/>
        </p:nvCxnSpPr>
        <p:spPr>
          <a:xfrm flipV="1">
            <a:off x="2932700" y="5419721"/>
            <a:ext cx="639388" cy="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a:extLst>
              <a:ext uri="{FF2B5EF4-FFF2-40B4-BE49-F238E27FC236}">
                <a16:creationId xmlns:a16="http://schemas.microsoft.com/office/drawing/2014/main" id="{2DDBE7F1-948B-4E65-B875-4E953E516E78}"/>
              </a:ext>
            </a:extLst>
          </p:cNvPr>
          <p:cNvCxnSpPr>
            <a:cxnSpLocks/>
            <a:stCxn id="17" idx="3"/>
            <a:endCxn id="25" idx="1"/>
          </p:cNvCxnSpPr>
          <p:nvPr/>
        </p:nvCxnSpPr>
        <p:spPr>
          <a:xfrm flipV="1">
            <a:off x="8566278" y="5437328"/>
            <a:ext cx="792088" cy="13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矩形 27">
            <a:extLst>
              <a:ext uri="{FF2B5EF4-FFF2-40B4-BE49-F238E27FC236}">
                <a16:creationId xmlns:a16="http://schemas.microsoft.com/office/drawing/2014/main" id="{F2434209-6505-481E-8024-32D53D75ED03}"/>
              </a:ext>
            </a:extLst>
          </p:cNvPr>
          <p:cNvSpPr/>
          <p:nvPr/>
        </p:nvSpPr>
        <p:spPr>
          <a:xfrm>
            <a:off x="4101779" y="4693003"/>
            <a:ext cx="4046251" cy="604977"/>
          </a:xfrm>
          <a:prstGeom prst="rect">
            <a:avLst/>
          </a:prstGeom>
          <a:solidFill>
            <a:schemeClr val="bg2">
              <a:lumMod val="9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tx1"/>
                </a:solidFill>
              </a:rPr>
              <a:t>Constant Folding</a:t>
            </a:r>
            <a:endParaRPr lang="zh-CN" altLang="en-US" sz="2000" b="1" dirty="0">
              <a:solidFill>
                <a:schemeClr val="tx1"/>
              </a:solidFill>
            </a:endParaRPr>
          </a:p>
        </p:txBody>
      </p:sp>
      <p:sp>
        <p:nvSpPr>
          <p:cNvPr id="29" name="矩形 28">
            <a:extLst>
              <a:ext uri="{FF2B5EF4-FFF2-40B4-BE49-F238E27FC236}">
                <a16:creationId xmlns:a16="http://schemas.microsoft.com/office/drawing/2014/main" id="{F3B39642-C125-44DB-A3C8-D3B22887DEE3}"/>
              </a:ext>
            </a:extLst>
          </p:cNvPr>
          <p:cNvSpPr/>
          <p:nvPr/>
        </p:nvSpPr>
        <p:spPr>
          <a:xfrm>
            <a:off x="4101778" y="6034828"/>
            <a:ext cx="4046251" cy="604977"/>
          </a:xfrm>
          <a:prstGeom prst="rect">
            <a:avLst/>
          </a:prstGeom>
          <a:solidFill>
            <a:schemeClr val="bg2">
              <a:lumMod val="9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tx1"/>
                </a:solidFill>
              </a:rPr>
              <a:t>Dead Code Elimination</a:t>
            </a:r>
            <a:endParaRPr lang="zh-CN" altLang="en-US" sz="2000" b="1" dirty="0">
              <a:solidFill>
                <a:schemeClr val="tx1"/>
              </a:solidFill>
            </a:endParaRPr>
          </a:p>
        </p:txBody>
      </p:sp>
      <p:sp>
        <p:nvSpPr>
          <p:cNvPr id="30" name="矩形 29">
            <a:extLst>
              <a:ext uri="{FF2B5EF4-FFF2-40B4-BE49-F238E27FC236}">
                <a16:creationId xmlns:a16="http://schemas.microsoft.com/office/drawing/2014/main" id="{0BB8E3BF-285A-4F00-9C74-DB9DFDE4AF50}"/>
              </a:ext>
            </a:extLst>
          </p:cNvPr>
          <p:cNvSpPr/>
          <p:nvPr/>
        </p:nvSpPr>
        <p:spPr>
          <a:xfrm>
            <a:off x="4103171" y="5354754"/>
            <a:ext cx="4046251" cy="604977"/>
          </a:xfrm>
          <a:prstGeom prst="rect">
            <a:avLst/>
          </a:prstGeom>
          <a:solidFill>
            <a:schemeClr val="bg2">
              <a:lumMod val="9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tx1"/>
                </a:solidFill>
              </a:rPr>
              <a:t>Strength Reduction</a:t>
            </a:r>
            <a:endParaRPr lang="zh-CN" altLang="en-US" sz="2000" b="1" dirty="0">
              <a:solidFill>
                <a:schemeClr val="tx1"/>
              </a:solidFill>
            </a:endParaRPr>
          </a:p>
        </p:txBody>
      </p:sp>
    </p:spTree>
    <p:extLst>
      <p:ext uri="{BB962C8B-B14F-4D97-AF65-F5344CB8AC3E}">
        <p14:creationId xmlns:p14="http://schemas.microsoft.com/office/powerpoint/2010/main" val="1279212951"/>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30</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1508105"/>
          </a:xfrm>
          <a:prstGeom prst="rect">
            <a:avLst/>
          </a:prstGeom>
          <a:noFill/>
        </p:spPr>
        <p:txBody>
          <a:bodyPr wrap="square">
            <a:spAutoFit/>
          </a:bodyPr>
          <a:lstStyle/>
          <a:p>
            <a:pPr marL="342900" indent="-342900">
              <a:buFont typeface="Arial" panose="020B0604020202020204" pitchFamily="34" charset="0"/>
              <a:buChar char="•"/>
            </a:pPr>
            <a:r>
              <a:rPr kumimoji="1" lang="en-US" altLang="zh-CN" sz="3600" b="1" dirty="0">
                <a:latin typeface="+mj-ea"/>
                <a:ea typeface="+mj-ea"/>
              </a:rPr>
              <a:t>LLM for Compiler</a:t>
            </a:r>
            <a:r>
              <a:rPr kumimoji="1" lang="zh-CN" altLang="en-US" sz="3600" b="1" dirty="0">
                <a:latin typeface="+mj-ea"/>
                <a:ea typeface="+mj-ea"/>
              </a:rPr>
              <a:t>：</a:t>
            </a:r>
            <a:r>
              <a:rPr kumimoji="1" lang="en-US" altLang="zh-CN" sz="3600" b="1" dirty="0">
                <a:latin typeface="+mj-ea"/>
                <a:ea typeface="+mj-ea"/>
              </a:rPr>
              <a:t>Pass</a:t>
            </a:r>
            <a:r>
              <a:rPr kumimoji="1" lang="zh-CN" altLang="en-US" sz="3600" b="1" dirty="0">
                <a:latin typeface="+mj-ea"/>
                <a:ea typeface="+mj-ea"/>
              </a:rPr>
              <a:t>序列预测</a:t>
            </a:r>
            <a:endParaRPr kumimoji="1" lang="en-US" altLang="zh-CN" sz="3600" b="1" dirty="0">
              <a:latin typeface="+mj-ea"/>
              <a:ea typeface="+mj-ea"/>
            </a:endParaRPr>
          </a:p>
          <a:p>
            <a:pPr marL="913130" lvl="1" indent="-342900">
              <a:buFont typeface="Arial" panose="020B0604020202020204" pitchFamily="34" charset="0"/>
              <a:buChar char="•"/>
            </a:pPr>
            <a:r>
              <a:rPr kumimoji="1" lang="zh-CN" altLang="en-US" sz="2800" b="1" dirty="0">
                <a:latin typeface="+mn-ea"/>
                <a:ea typeface="+mn-ea"/>
              </a:rPr>
              <a:t>可以使用</a:t>
            </a:r>
            <a:r>
              <a:rPr kumimoji="1" lang="en-US" altLang="zh-CN" sz="2800" b="1" dirty="0">
                <a:latin typeface="+mn-ea"/>
                <a:ea typeface="+mn-ea"/>
              </a:rPr>
              <a:t>LLM</a:t>
            </a:r>
            <a:r>
              <a:rPr kumimoji="1" lang="zh-CN" altLang="en-US" sz="2800" b="1" dirty="0">
                <a:latin typeface="+mn-ea"/>
                <a:ea typeface="+mn-ea"/>
              </a:rPr>
              <a:t>来动态调整</a:t>
            </a:r>
            <a:r>
              <a:rPr kumimoji="1" lang="en-US" altLang="zh-CN" sz="2800" b="1" dirty="0">
                <a:latin typeface="+mn-ea"/>
                <a:ea typeface="+mn-ea"/>
              </a:rPr>
              <a:t>Pass</a:t>
            </a:r>
            <a:r>
              <a:rPr kumimoji="1" lang="zh-CN" altLang="en-US" sz="2800" b="1" dirty="0">
                <a:latin typeface="+mn-ea"/>
                <a:ea typeface="+mn-ea"/>
              </a:rPr>
              <a:t>顺序</a:t>
            </a:r>
            <a:endParaRPr kumimoji="1" lang="en-US" altLang="zh-CN" sz="2800" b="1" dirty="0">
              <a:latin typeface="+mn-ea"/>
              <a:ea typeface="+mn-ea"/>
            </a:endParaRPr>
          </a:p>
          <a:p>
            <a:pPr marL="913130" lvl="1" indent="-342900">
              <a:buFont typeface="Arial" panose="020B0604020202020204" pitchFamily="34" charset="0"/>
              <a:buChar char="•"/>
            </a:pPr>
            <a:r>
              <a:rPr kumimoji="1" lang="en-US" altLang="zh-CN" sz="2800" b="1" dirty="0">
                <a:latin typeface="+mn-ea"/>
                <a:ea typeface="+mn-ea"/>
              </a:rPr>
              <a:t>Pass</a:t>
            </a:r>
            <a:r>
              <a:rPr kumimoji="1" lang="zh-CN" altLang="en-US" sz="2800" b="1" dirty="0">
                <a:latin typeface="+mn-ea"/>
                <a:ea typeface="+mn-ea"/>
              </a:rPr>
              <a:t>顺序对于程序的性能有着显著的影响</a:t>
            </a:r>
            <a:endParaRPr kumimoji="1" lang="en-US" altLang="zh-CN" sz="2800" b="1" dirty="0">
              <a:latin typeface="+mn-ea"/>
              <a:ea typeface="+mn-ea"/>
            </a:endParaRPr>
          </a:p>
        </p:txBody>
      </p:sp>
      <p:pic>
        <p:nvPicPr>
          <p:cNvPr id="4" name="图片 3">
            <a:extLst>
              <a:ext uri="{FF2B5EF4-FFF2-40B4-BE49-F238E27FC236}">
                <a16:creationId xmlns:a16="http://schemas.microsoft.com/office/drawing/2014/main" id="{0AAF931C-1103-411A-AFBF-054B697D1C1A}"/>
              </a:ext>
            </a:extLst>
          </p:cNvPr>
          <p:cNvPicPr>
            <a:picLocks noChangeAspect="1"/>
          </p:cNvPicPr>
          <p:nvPr/>
        </p:nvPicPr>
        <p:blipFill>
          <a:blip r:embed="rId3"/>
          <a:stretch>
            <a:fillRect/>
          </a:stretch>
        </p:blipFill>
        <p:spPr>
          <a:xfrm>
            <a:off x="5652186" y="3970625"/>
            <a:ext cx="6189990" cy="1177184"/>
          </a:xfrm>
          <a:prstGeom prst="rect">
            <a:avLst/>
          </a:prstGeom>
        </p:spPr>
      </p:pic>
      <p:pic>
        <p:nvPicPr>
          <p:cNvPr id="6" name="图片 5">
            <a:extLst>
              <a:ext uri="{FF2B5EF4-FFF2-40B4-BE49-F238E27FC236}">
                <a16:creationId xmlns:a16="http://schemas.microsoft.com/office/drawing/2014/main" id="{5D04E39E-AAA1-90F5-1D43-F2C096D54602}"/>
              </a:ext>
            </a:extLst>
          </p:cNvPr>
          <p:cNvPicPr>
            <a:picLocks noChangeAspect="1"/>
          </p:cNvPicPr>
          <p:nvPr/>
        </p:nvPicPr>
        <p:blipFill>
          <a:blip r:embed="rId4"/>
          <a:stretch>
            <a:fillRect/>
          </a:stretch>
        </p:blipFill>
        <p:spPr>
          <a:xfrm>
            <a:off x="959424" y="2602938"/>
            <a:ext cx="4377928" cy="3912558"/>
          </a:xfrm>
          <a:prstGeom prst="rect">
            <a:avLst/>
          </a:prstGeom>
        </p:spPr>
      </p:pic>
    </p:spTree>
    <p:extLst>
      <p:ext uri="{BB962C8B-B14F-4D97-AF65-F5344CB8AC3E}">
        <p14:creationId xmlns:p14="http://schemas.microsoft.com/office/powerpoint/2010/main" val="437132949"/>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58C1-5F87-EB29-0F0F-CC40523A795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4EA9E4-C624-47BA-9FA6-BA3103E002CC}"/>
              </a:ext>
            </a:extLst>
          </p:cNvPr>
          <p:cNvSpPr>
            <a:spLocks noGrp="1"/>
          </p:cNvSpPr>
          <p:nvPr>
            <p:ph type="sldNum" sz="quarter" idx="12"/>
          </p:nvPr>
        </p:nvSpPr>
        <p:spPr/>
        <p:txBody>
          <a:bodyPr/>
          <a:lstStyle/>
          <a:p>
            <a:pPr>
              <a:defRPr/>
            </a:pPr>
            <a:fld id="{91F44B76-BDB5-48DA-9429-18FB768FED70}" type="slidenum">
              <a:rPr lang="zh-CN" altLang="en-US" smtClean="0"/>
              <a:t>31</a:t>
            </a:fld>
            <a:endParaRPr lang="zh-CN" altLang="en-US"/>
          </a:p>
        </p:txBody>
      </p:sp>
      <p:sp>
        <p:nvSpPr>
          <p:cNvPr id="10" name="文本框 9">
            <a:extLst>
              <a:ext uri="{FF2B5EF4-FFF2-40B4-BE49-F238E27FC236}">
                <a16:creationId xmlns:a16="http://schemas.microsoft.com/office/drawing/2014/main" id="{D3BE3A70-D9D8-8CBD-81DB-DDDCA7B143D0}"/>
              </a:ext>
            </a:extLst>
          </p:cNvPr>
          <p:cNvSpPr txBox="1"/>
          <p:nvPr/>
        </p:nvSpPr>
        <p:spPr>
          <a:xfrm>
            <a:off x="352128" y="936154"/>
            <a:ext cx="12025336" cy="5816977"/>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如何将</a:t>
            </a:r>
            <a:r>
              <a:rPr kumimoji="1" lang="en-US" altLang="zh-CN" sz="3600" b="1" dirty="0">
                <a:latin typeface="+mj-ea"/>
                <a:ea typeface="+mj-ea"/>
              </a:rPr>
              <a:t>LLM</a:t>
            </a:r>
            <a:r>
              <a:rPr kumimoji="1" lang="zh-CN" altLang="en-US" sz="3600" b="1" dirty="0">
                <a:latin typeface="+mj-ea"/>
                <a:ea typeface="+mj-ea"/>
              </a:rPr>
              <a:t>与编译器结合（以</a:t>
            </a:r>
            <a:r>
              <a:rPr kumimoji="1" lang="en-US" altLang="zh-CN" sz="3600" b="1" dirty="0">
                <a:latin typeface="+mj-ea"/>
                <a:ea typeface="+mj-ea"/>
              </a:rPr>
              <a:t>Pass</a:t>
            </a:r>
            <a:r>
              <a:rPr kumimoji="1" lang="zh-CN" altLang="en-US" sz="3600" b="1" dirty="0">
                <a:latin typeface="+mj-ea"/>
                <a:ea typeface="+mj-ea"/>
              </a:rPr>
              <a:t>序列预测为例）</a:t>
            </a:r>
            <a:endParaRPr kumimoji="1" lang="en-US" altLang="zh-CN" sz="3600" b="1" dirty="0">
              <a:latin typeface="+mj-ea"/>
              <a:ea typeface="+mj-ea"/>
            </a:endParaRPr>
          </a:p>
          <a:p>
            <a:pPr marL="913130" lvl="1" indent="-342900">
              <a:buFont typeface="Arial" panose="020B0604020202020204" pitchFamily="34" charset="0"/>
              <a:buChar char="•"/>
            </a:pPr>
            <a:r>
              <a:rPr kumimoji="1" lang="en-US" altLang="zh-CN" sz="2800" b="1" dirty="0" err="1">
                <a:latin typeface="+mj-ea"/>
                <a:ea typeface="+mj-ea"/>
              </a:rPr>
              <a:t>PassSequencePredict</a:t>
            </a:r>
            <a:r>
              <a:rPr kumimoji="1" lang="en-US" altLang="zh-CN" sz="2800" b="1" dirty="0">
                <a:latin typeface="+mj-ea"/>
                <a:ea typeface="+mj-ea"/>
              </a:rPr>
              <a:t>()</a:t>
            </a:r>
            <a:r>
              <a:rPr kumimoji="1" lang="zh-CN" altLang="en-US" sz="2800" b="1" dirty="0">
                <a:latin typeface="+mj-ea"/>
                <a:ea typeface="+mj-ea"/>
              </a:rPr>
              <a:t>的两步工作流</a:t>
            </a:r>
            <a:endParaRPr kumimoji="1" lang="en-US" altLang="zh-CN" sz="2800" b="1" dirty="0">
              <a:latin typeface="+mj-ea"/>
              <a:ea typeface="+mj-ea"/>
            </a:endParaRPr>
          </a:p>
          <a:p>
            <a:pPr marL="1484630" lvl="2" indent="-342900">
              <a:buFont typeface="Arial" panose="020B0604020202020204" pitchFamily="34" charset="0"/>
              <a:buChar char="•"/>
            </a:pPr>
            <a:r>
              <a:rPr kumimoji="1" lang="zh-CN" altLang="en-US" sz="2800" b="1" dirty="0">
                <a:latin typeface="+mj-ea"/>
                <a:ea typeface="+mj-ea"/>
              </a:rPr>
              <a:t>调用 </a:t>
            </a:r>
            <a:r>
              <a:rPr kumimoji="1" lang="en-US" altLang="zh-CN" sz="2800" b="1" dirty="0">
                <a:latin typeface="+mj-ea"/>
                <a:ea typeface="+mj-ea"/>
              </a:rPr>
              <a:t>LLM</a:t>
            </a:r>
            <a:r>
              <a:rPr kumimoji="1" lang="zh-CN" altLang="en-US" sz="2800" b="1" dirty="0">
                <a:solidFill>
                  <a:srgbClr val="FF0000"/>
                </a:solidFill>
                <a:latin typeface="+mj-ea"/>
                <a:ea typeface="+mj-ea"/>
              </a:rPr>
              <a:t>总结</a:t>
            </a:r>
            <a:r>
              <a:rPr kumimoji="1" lang="zh-CN" altLang="en-US" sz="2800" b="1" dirty="0">
                <a:latin typeface="+mj-ea"/>
                <a:ea typeface="+mj-ea"/>
              </a:rPr>
              <a:t>传入的每个</a:t>
            </a:r>
            <a:r>
              <a:rPr kumimoji="1" lang="en-US" altLang="zh-CN" sz="2800" b="1" dirty="0">
                <a:latin typeface="+mj-ea"/>
                <a:ea typeface="+mj-ea"/>
              </a:rPr>
              <a:t>Pass</a:t>
            </a:r>
            <a:r>
              <a:rPr kumimoji="1" lang="zh-CN" altLang="en-US" sz="2800" b="1" dirty="0">
                <a:latin typeface="+mj-ea"/>
                <a:ea typeface="+mj-ea"/>
              </a:rPr>
              <a:t> </a:t>
            </a:r>
            <a:endParaRPr kumimoji="1" lang="en-US" altLang="zh-CN" sz="2800" b="1" dirty="0">
              <a:latin typeface="+mj-ea"/>
              <a:ea typeface="+mj-ea"/>
            </a:endParaRPr>
          </a:p>
          <a:p>
            <a:pPr marL="2054225" lvl="3" indent="-342900">
              <a:buFont typeface="Arial" panose="020B0604020202020204" pitchFamily="34" charset="0"/>
              <a:buChar char="•"/>
            </a:pPr>
            <a:r>
              <a:rPr kumimoji="1" lang="zh-CN" altLang="en-US" sz="2800" dirty="0">
                <a:latin typeface="+mj-ea"/>
                <a:ea typeface="+mj-ea"/>
              </a:rPr>
              <a:t>发送 </a:t>
            </a:r>
            <a:r>
              <a:rPr kumimoji="1" lang="en-US" altLang="zh-CN" sz="2800" dirty="0">
                <a:latin typeface="+mj-ea"/>
                <a:ea typeface="+mj-ea"/>
              </a:rPr>
              <a:t>Pass</a:t>
            </a:r>
            <a:r>
              <a:rPr kumimoji="1" lang="zh-CN" altLang="en-US" sz="2800" dirty="0">
                <a:latin typeface="+mj-ea"/>
                <a:ea typeface="+mj-ea"/>
              </a:rPr>
              <a:t> 名字、头文件和实现文件内容</a:t>
            </a:r>
            <a:endParaRPr kumimoji="1" lang="en-US" altLang="zh-CN" sz="2800" dirty="0">
              <a:latin typeface="+mj-ea"/>
              <a:ea typeface="+mj-ea"/>
            </a:endParaRPr>
          </a:p>
          <a:p>
            <a:pPr marL="2054225" lvl="3" indent="-342900">
              <a:buFont typeface="Arial" panose="020B0604020202020204" pitchFamily="34" charset="0"/>
              <a:buChar char="•"/>
            </a:pPr>
            <a:r>
              <a:rPr kumimoji="1" lang="zh-CN" altLang="en-US" sz="2800" dirty="0">
                <a:latin typeface="+mj-ea"/>
                <a:ea typeface="+mj-ea"/>
              </a:rPr>
              <a:t>获得 </a:t>
            </a:r>
            <a:r>
              <a:rPr kumimoji="1" lang="en-US" altLang="zh-CN" sz="2800" dirty="0">
                <a:latin typeface="+mj-ea"/>
                <a:ea typeface="+mj-ea"/>
              </a:rPr>
              <a:t>Pass</a:t>
            </a:r>
            <a:r>
              <a:rPr kumimoji="1" lang="zh-CN" altLang="en-US" sz="2800" dirty="0">
                <a:latin typeface="+mj-ea"/>
                <a:ea typeface="+mj-ea"/>
              </a:rPr>
              <a:t> 名字、功能和对 </a:t>
            </a:r>
            <a:r>
              <a:rPr kumimoji="1" lang="en-US" altLang="zh-CN" sz="2800" dirty="0">
                <a:latin typeface="+mj-ea"/>
                <a:ea typeface="+mj-ea"/>
              </a:rPr>
              <a:t>IR</a:t>
            </a:r>
            <a:r>
              <a:rPr kumimoji="1" lang="zh-CN" altLang="en-US" sz="2800" dirty="0">
                <a:latin typeface="+mj-ea"/>
                <a:ea typeface="+mj-ea"/>
              </a:rPr>
              <a:t> 所起的效果</a:t>
            </a:r>
            <a:endParaRPr kumimoji="1" lang="en-US" altLang="zh-CN" sz="2800" dirty="0">
              <a:latin typeface="+mj-ea"/>
              <a:ea typeface="+mj-ea"/>
            </a:endParaRPr>
          </a:p>
          <a:p>
            <a:pPr marL="2054225" lvl="3" indent="-342900">
              <a:buFont typeface="Arial" panose="020B0604020202020204" pitchFamily="34" charset="0"/>
              <a:buChar char="•"/>
            </a:pPr>
            <a:r>
              <a:rPr kumimoji="1" lang="zh-CN" altLang="en-US" sz="2800" dirty="0">
                <a:latin typeface="+mj-ea"/>
                <a:ea typeface="+mj-ea"/>
              </a:rPr>
              <a:t>将分析结果缓存，避免重复分析</a:t>
            </a:r>
            <a:endParaRPr kumimoji="1" lang="en-US" altLang="zh-CN" sz="2800" dirty="0">
              <a:latin typeface="+mj-ea"/>
              <a:ea typeface="+mj-ea"/>
            </a:endParaRPr>
          </a:p>
          <a:p>
            <a:pPr marL="2054225" lvl="3" indent="-342900">
              <a:buFont typeface="Arial" panose="020B0604020202020204" pitchFamily="34" charset="0"/>
              <a:buChar char="•"/>
            </a:pPr>
            <a:r>
              <a:rPr kumimoji="1" lang="zh-CN" altLang="en-US" sz="2800" dirty="0">
                <a:latin typeface="+mj-ea"/>
                <a:ea typeface="+mj-ea"/>
              </a:rPr>
              <a:t>实现在 </a:t>
            </a:r>
            <a:r>
              <a:rPr kumimoji="1" lang="en-US" altLang="zh-CN" sz="2800" dirty="0" err="1">
                <a:latin typeface="+mj-ea"/>
                <a:ea typeface="+mj-ea"/>
              </a:rPr>
              <a:t>PassSequencePredict</a:t>
            </a:r>
            <a:r>
              <a:rPr kumimoji="1" lang="en-US" altLang="zh-CN" sz="2800" dirty="0">
                <a:latin typeface="+mj-ea"/>
                <a:ea typeface="+mj-ea"/>
              </a:rPr>
              <a:t>::</a:t>
            </a:r>
            <a:r>
              <a:rPr kumimoji="1" lang="en-US" altLang="zh-CN" sz="2800" dirty="0" err="1">
                <a:latin typeface="+mj-ea"/>
                <a:ea typeface="+mj-ea"/>
              </a:rPr>
              <a:t>pass_summary</a:t>
            </a:r>
            <a:r>
              <a:rPr kumimoji="1" lang="en-US" altLang="zh-CN" sz="2800" dirty="0">
                <a:latin typeface="+mj-ea"/>
                <a:ea typeface="+mj-ea"/>
              </a:rPr>
              <a:t>( )</a:t>
            </a:r>
            <a:r>
              <a:rPr kumimoji="1" lang="zh-CN" altLang="en-US" sz="2800" dirty="0">
                <a:latin typeface="+mj-ea"/>
                <a:ea typeface="+mj-ea"/>
              </a:rPr>
              <a:t> 函数中</a:t>
            </a:r>
            <a:endParaRPr kumimoji="1" lang="en-US" altLang="zh-CN" sz="2800" dirty="0">
              <a:latin typeface="+mj-ea"/>
              <a:ea typeface="+mj-ea"/>
            </a:endParaRPr>
          </a:p>
          <a:p>
            <a:pPr marL="1484630" lvl="2" indent="-342900">
              <a:buFont typeface="Arial" panose="020B0604020202020204" pitchFamily="34" charset="0"/>
              <a:buChar char="•"/>
            </a:pPr>
            <a:r>
              <a:rPr kumimoji="1" lang="zh-CN" altLang="en-US" sz="2800" b="1" dirty="0">
                <a:latin typeface="+mj-ea"/>
                <a:ea typeface="+mj-ea"/>
              </a:rPr>
              <a:t>根据</a:t>
            </a:r>
            <a:r>
              <a:rPr kumimoji="1" lang="en-US" altLang="zh-CN" sz="2800" b="1" dirty="0">
                <a:latin typeface="+mj-ea"/>
                <a:ea typeface="+mj-ea"/>
              </a:rPr>
              <a:t>Pass</a:t>
            </a:r>
            <a:r>
              <a:rPr kumimoji="1" lang="zh-CN" altLang="en-US" sz="2800" b="1" dirty="0">
                <a:latin typeface="+mj-ea"/>
                <a:ea typeface="+mj-ea"/>
              </a:rPr>
              <a:t>总结与待优化的</a:t>
            </a:r>
            <a:r>
              <a:rPr kumimoji="1" lang="en-US" altLang="zh-CN" sz="2800" b="1" dirty="0">
                <a:latin typeface="+mj-ea"/>
                <a:ea typeface="+mj-ea"/>
              </a:rPr>
              <a:t>IR</a:t>
            </a:r>
            <a:r>
              <a:rPr kumimoji="1" lang="zh-CN" altLang="en-US" sz="2800" b="1" dirty="0">
                <a:latin typeface="+mj-ea"/>
                <a:ea typeface="+mj-ea"/>
              </a:rPr>
              <a:t>，调用</a:t>
            </a:r>
            <a:r>
              <a:rPr kumimoji="1" lang="en-US" altLang="zh-CN" sz="2800" b="1" dirty="0">
                <a:latin typeface="+mj-ea"/>
                <a:ea typeface="+mj-ea"/>
              </a:rPr>
              <a:t>LLM</a:t>
            </a:r>
            <a:r>
              <a:rPr kumimoji="1" lang="zh-CN" altLang="en-US" sz="2800" b="1" dirty="0">
                <a:solidFill>
                  <a:srgbClr val="FF0000"/>
                </a:solidFill>
                <a:latin typeface="+mj-ea"/>
                <a:ea typeface="+mj-ea"/>
              </a:rPr>
              <a:t>输出最优的</a:t>
            </a:r>
            <a:r>
              <a:rPr kumimoji="1" lang="en-US" altLang="zh-CN" sz="2800" b="1" dirty="0">
                <a:solidFill>
                  <a:srgbClr val="FF0000"/>
                </a:solidFill>
                <a:latin typeface="+mj-ea"/>
                <a:ea typeface="+mj-ea"/>
              </a:rPr>
              <a:t>Pass</a:t>
            </a:r>
            <a:r>
              <a:rPr kumimoji="1" lang="zh-CN" altLang="en-US" sz="2800" b="1" dirty="0">
                <a:solidFill>
                  <a:srgbClr val="FF0000"/>
                </a:solidFill>
                <a:latin typeface="+mj-ea"/>
                <a:ea typeface="+mj-ea"/>
              </a:rPr>
              <a:t>序列</a:t>
            </a:r>
            <a:endParaRPr kumimoji="1" lang="en-US" altLang="zh-CN" sz="2800" b="1" dirty="0">
              <a:solidFill>
                <a:srgbClr val="FF0000"/>
              </a:solidFill>
              <a:latin typeface="+mj-ea"/>
              <a:ea typeface="+mj-ea"/>
            </a:endParaRPr>
          </a:p>
          <a:p>
            <a:pPr marL="2054225" lvl="3" indent="-342900">
              <a:buFont typeface="Arial" panose="020B0604020202020204" pitchFamily="34" charset="0"/>
              <a:buChar char="•"/>
            </a:pPr>
            <a:r>
              <a:rPr kumimoji="1" lang="en-US" altLang="zh-CN" sz="2800" dirty="0">
                <a:latin typeface="+mj-ea"/>
                <a:ea typeface="+mj-ea"/>
              </a:rPr>
              <a:t>LLM</a:t>
            </a:r>
            <a:r>
              <a:rPr kumimoji="1" lang="zh-CN" altLang="en-US" sz="2800" dirty="0">
                <a:latin typeface="+mj-ea"/>
                <a:ea typeface="+mj-ea"/>
              </a:rPr>
              <a:t> 按照指定格式返回 </a:t>
            </a:r>
            <a:r>
              <a:rPr kumimoji="1" lang="en-US" altLang="zh-CN" sz="2800" dirty="0">
                <a:latin typeface="+mj-ea"/>
                <a:ea typeface="+mj-ea"/>
              </a:rPr>
              <a:t>Pass</a:t>
            </a:r>
            <a:r>
              <a:rPr kumimoji="1" lang="zh-CN" altLang="en-US" sz="2800" dirty="0">
                <a:latin typeface="+mj-ea"/>
                <a:ea typeface="+mj-ea"/>
              </a:rPr>
              <a:t> 序列（提示词限制格式）</a:t>
            </a:r>
            <a:endParaRPr kumimoji="1" lang="en-US" altLang="zh-CN" sz="2800" dirty="0">
              <a:latin typeface="+mj-ea"/>
              <a:ea typeface="+mj-ea"/>
            </a:endParaRPr>
          </a:p>
          <a:p>
            <a:pPr marL="2054225" lvl="3" indent="-342900">
              <a:buFont typeface="Arial" panose="020B0604020202020204" pitchFamily="34" charset="0"/>
              <a:buChar char="•"/>
            </a:pPr>
            <a:r>
              <a:rPr kumimoji="1" lang="zh-CN" altLang="en-US" sz="2800" dirty="0">
                <a:latin typeface="+mj-ea"/>
                <a:ea typeface="+mj-ea"/>
              </a:rPr>
              <a:t>遍历列表，根据 </a:t>
            </a:r>
            <a:r>
              <a:rPr kumimoji="1" lang="en-US" altLang="zh-CN" sz="2800" dirty="0">
                <a:latin typeface="+mj-ea"/>
                <a:ea typeface="+mj-ea"/>
              </a:rPr>
              <a:t>Pass</a:t>
            </a:r>
            <a:r>
              <a:rPr kumimoji="1" lang="zh-CN" altLang="en-US" sz="2800" dirty="0">
                <a:latin typeface="+mj-ea"/>
                <a:ea typeface="+mj-ea"/>
              </a:rPr>
              <a:t> 名字，使用 </a:t>
            </a:r>
            <a:r>
              <a:rPr kumimoji="1" lang="en-US" altLang="zh-CN" sz="2800" dirty="0" err="1">
                <a:latin typeface="+mj-ea"/>
                <a:ea typeface="+mj-ea"/>
              </a:rPr>
              <a:t>mpm.addPass</a:t>
            </a:r>
            <a:r>
              <a:rPr kumimoji="1" lang="en-US" altLang="zh-CN" sz="2800" dirty="0">
                <a:latin typeface="+mj-ea"/>
                <a:ea typeface="+mj-ea"/>
              </a:rPr>
              <a:t>( )</a:t>
            </a:r>
            <a:r>
              <a:rPr kumimoji="1" lang="zh-CN" altLang="en-US" sz="2800" dirty="0">
                <a:latin typeface="+mj-ea"/>
                <a:ea typeface="+mj-ea"/>
              </a:rPr>
              <a:t> 添加 </a:t>
            </a:r>
            <a:r>
              <a:rPr kumimoji="1" lang="en-US" altLang="zh-CN" sz="2800" dirty="0">
                <a:latin typeface="+mj-ea"/>
                <a:ea typeface="+mj-ea"/>
              </a:rPr>
              <a:t>Pass</a:t>
            </a:r>
          </a:p>
          <a:p>
            <a:pPr marL="2054225" lvl="3" indent="-342900">
              <a:buFont typeface="Arial" panose="020B0604020202020204" pitchFamily="34" charset="0"/>
              <a:buChar char="•"/>
            </a:pPr>
            <a:r>
              <a:rPr kumimoji="1" lang="zh-CN" altLang="en-US" sz="2800" dirty="0">
                <a:latin typeface="+mj-ea"/>
                <a:ea typeface="+mj-ea"/>
              </a:rPr>
              <a:t>使用 </a:t>
            </a:r>
            <a:r>
              <a:rPr kumimoji="1" lang="en-US" altLang="zh-CN" sz="2800" dirty="0" err="1">
                <a:latin typeface="+mj-ea"/>
                <a:ea typeface="+mj-ea"/>
              </a:rPr>
              <a:t>mpm.run</a:t>
            </a:r>
            <a:r>
              <a:rPr kumimoji="1" lang="en-US" altLang="zh-CN" sz="2800" dirty="0">
                <a:latin typeface="+mj-ea"/>
                <a:ea typeface="+mj-ea"/>
              </a:rPr>
              <a:t>(</a:t>
            </a:r>
            <a:r>
              <a:rPr kumimoji="1" lang="zh-CN" altLang="en-US" sz="2800" dirty="0">
                <a:latin typeface="+mj-ea"/>
                <a:ea typeface="+mj-ea"/>
              </a:rPr>
              <a:t> </a:t>
            </a:r>
            <a:r>
              <a:rPr kumimoji="1" lang="en-US" altLang="zh-CN" sz="2800" dirty="0">
                <a:latin typeface="+mj-ea"/>
                <a:ea typeface="+mj-ea"/>
              </a:rPr>
              <a:t>) </a:t>
            </a:r>
            <a:r>
              <a:rPr kumimoji="1" lang="zh-CN" altLang="en-US" sz="2800" dirty="0">
                <a:latin typeface="+mj-ea"/>
                <a:ea typeface="+mj-ea"/>
              </a:rPr>
              <a:t>应用 </a:t>
            </a:r>
            <a:r>
              <a:rPr kumimoji="1" lang="en-US" altLang="zh-CN" sz="2800" dirty="0">
                <a:latin typeface="+mj-ea"/>
                <a:ea typeface="+mj-ea"/>
              </a:rPr>
              <a:t>Pass</a:t>
            </a:r>
          </a:p>
          <a:p>
            <a:pPr marL="2054225" lvl="3" indent="-342900">
              <a:buFont typeface="Arial" panose="020B0604020202020204" pitchFamily="34" charset="0"/>
              <a:buChar char="•"/>
            </a:pPr>
            <a:r>
              <a:rPr kumimoji="1" lang="zh-CN" altLang="en-US" sz="2800" dirty="0">
                <a:latin typeface="+mj-ea"/>
              </a:rPr>
              <a:t>实现在 </a:t>
            </a:r>
            <a:r>
              <a:rPr kumimoji="1" lang="en-US" altLang="zh-CN" sz="2800" dirty="0" err="1">
                <a:latin typeface="+mj-ea"/>
              </a:rPr>
              <a:t>PassSequencePredict</a:t>
            </a:r>
            <a:r>
              <a:rPr kumimoji="1" lang="en-US" altLang="zh-CN" sz="2800" dirty="0">
                <a:latin typeface="+mj-ea"/>
              </a:rPr>
              <a:t>::run( )</a:t>
            </a:r>
            <a:r>
              <a:rPr kumimoji="1" lang="zh-CN" altLang="en-US" sz="2800" dirty="0">
                <a:latin typeface="+mj-ea"/>
              </a:rPr>
              <a:t> 函数中</a:t>
            </a:r>
            <a:endParaRPr kumimoji="1" lang="en-US" altLang="zh-CN" sz="2800" dirty="0">
              <a:latin typeface="+mj-ea"/>
              <a:ea typeface="+mj-ea"/>
            </a:endParaRPr>
          </a:p>
          <a:p>
            <a:pPr marL="1484630" lvl="2" indent="-342900">
              <a:buFont typeface="Arial" panose="020B0604020202020204" pitchFamily="34" charset="0"/>
              <a:buChar char="•"/>
            </a:pPr>
            <a:r>
              <a:rPr kumimoji="1" lang="zh-CN" altLang="en-US" sz="2800" dirty="0">
                <a:latin typeface="+mj-ea"/>
                <a:ea typeface="+mj-ea"/>
              </a:rPr>
              <a:t>文档中有更为详细的工作流解释</a:t>
            </a:r>
            <a:endParaRPr kumimoji="1" lang="en-US" altLang="zh-CN" sz="2800" dirty="0">
              <a:latin typeface="+mj-ea"/>
              <a:ea typeface="+mj-ea"/>
            </a:endParaRPr>
          </a:p>
        </p:txBody>
      </p:sp>
    </p:spTree>
    <p:extLst>
      <p:ext uri="{BB962C8B-B14F-4D97-AF65-F5344CB8AC3E}">
        <p14:creationId xmlns:p14="http://schemas.microsoft.com/office/powerpoint/2010/main" val="347978709"/>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FDB68-42BF-A12D-9D7C-33519BF8B02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2FFB20-A34F-4E34-5AFF-466D78D2F6D1}"/>
              </a:ext>
            </a:extLst>
          </p:cNvPr>
          <p:cNvSpPr>
            <a:spLocks noGrp="1"/>
          </p:cNvSpPr>
          <p:nvPr>
            <p:ph type="sldNum" sz="quarter" idx="12"/>
          </p:nvPr>
        </p:nvSpPr>
        <p:spPr/>
        <p:txBody>
          <a:bodyPr/>
          <a:lstStyle/>
          <a:p>
            <a:pPr>
              <a:defRPr/>
            </a:pPr>
            <a:fld id="{91F44B76-BDB5-48DA-9429-18FB768FED70}" type="slidenum">
              <a:rPr lang="zh-CN" altLang="en-US" smtClean="0"/>
              <a:t>32</a:t>
            </a:fld>
            <a:endParaRPr lang="zh-CN" altLang="en-US"/>
          </a:p>
        </p:txBody>
      </p:sp>
      <p:sp>
        <p:nvSpPr>
          <p:cNvPr id="10" name="文本框 9">
            <a:extLst>
              <a:ext uri="{FF2B5EF4-FFF2-40B4-BE49-F238E27FC236}">
                <a16:creationId xmlns:a16="http://schemas.microsoft.com/office/drawing/2014/main" id="{AAD772B7-53D5-08CF-DB8B-6600FBDEFF7A}"/>
              </a:ext>
            </a:extLst>
          </p:cNvPr>
          <p:cNvSpPr txBox="1"/>
          <p:nvPr/>
        </p:nvSpPr>
        <p:spPr>
          <a:xfrm>
            <a:off x="352128" y="936154"/>
            <a:ext cx="12025336" cy="5386090"/>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将</a:t>
            </a:r>
            <a:r>
              <a:rPr kumimoji="1" lang="en-US" altLang="zh-CN" sz="3600" b="1" dirty="0">
                <a:latin typeface="+mj-ea"/>
                <a:ea typeface="+mj-ea"/>
              </a:rPr>
              <a:t>LLM</a:t>
            </a:r>
            <a:r>
              <a:rPr kumimoji="1" lang="zh-CN" altLang="en-US" sz="3600" b="1" dirty="0">
                <a:latin typeface="+mj-ea"/>
                <a:ea typeface="+mj-ea"/>
              </a:rPr>
              <a:t>与编译器结合</a:t>
            </a:r>
            <a:r>
              <a:rPr kumimoji="1" lang="en-US" altLang="zh-CN" sz="3600" b="1" dirty="0">
                <a:latin typeface="+mj-ea"/>
                <a:ea typeface="+mj-ea"/>
              </a:rPr>
              <a:t>(</a:t>
            </a:r>
            <a:r>
              <a:rPr kumimoji="1" lang="zh-CN" altLang="en-US" sz="3600" b="1" dirty="0">
                <a:latin typeface="+mj-ea"/>
                <a:ea typeface="+mj-ea"/>
              </a:rPr>
              <a:t>以</a:t>
            </a:r>
            <a:r>
              <a:rPr kumimoji="1" lang="en-US" altLang="zh-CN" sz="3600" b="1" dirty="0">
                <a:latin typeface="+mj-ea"/>
                <a:ea typeface="+mj-ea"/>
              </a:rPr>
              <a:t>Pass</a:t>
            </a:r>
            <a:r>
              <a:rPr kumimoji="1" lang="zh-CN" altLang="en-US" sz="3600" b="1" dirty="0">
                <a:latin typeface="+mj-ea"/>
                <a:ea typeface="+mj-ea"/>
              </a:rPr>
              <a:t>序列预测为例</a:t>
            </a:r>
            <a:r>
              <a:rPr kumimoji="1" lang="en-US" altLang="zh-CN" sz="3600" b="1" dirty="0">
                <a:latin typeface="+mj-ea"/>
                <a:ea typeface="+mj-ea"/>
              </a:rPr>
              <a:t>)</a:t>
            </a:r>
          </a:p>
          <a:p>
            <a:pPr lvl="1" indent="0"/>
            <a:r>
              <a:rPr kumimoji="1" lang="zh-CN" altLang="en-US" sz="2800" b="1" dirty="0">
                <a:latin typeface="+mn-ea"/>
                <a:ea typeface="+mn-ea"/>
              </a:rPr>
              <a:t>第一步：修改</a:t>
            </a:r>
            <a:r>
              <a:rPr kumimoji="1" lang="en-US" altLang="zh-CN" sz="2800" b="1" dirty="0" err="1">
                <a:latin typeface="+mn-ea"/>
                <a:ea typeface="+mn-ea"/>
              </a:rPr>
              <a:t>main.cpp</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填入</a:t>
            </a:r>
            <a:r>
              <a:rPr kumimoji="1" lang="en-US" altLang="zh-CN" sz="2800" b="1" dirty="0">
                <a:latin typeface="+mn-ea"/>
                <a:ea typeface="+mn-ea"/>
              </a:rPr>
              <a:t>API key</a:t>
            </a:r>
            <a:r>
              <a:rPr kumimoji="1" lang="zh-CN" altLang="en-US" sz="2800" b="1" dirty="0">
                <a:latin typeface="+mn-ea"/>
                <a:ea typeface="+mn-ea"/>
              </a:rPr>
              <a:t>与</a:t>
            </a:r>
            <a:r>
              <a:rPr kumimoji="1" lang="en-US" altLang="zh-CN" sz="2800" b="1" dirty="0">
                <a:latin typeface="+mn-ea"/>
                <a:ea typeface="+mn-ea"/>
              </a:rPr>
              <a:t>Base URL</a:t>
            </a:r>
          </a:p>
          <a:p>
            <a:pPr marL="913130" lvl="1" indent="-342900">
              <a:buFont typeface="Arial" panose="020B0604020202020204" pitchFamily="34" charset="0"/>
              <a:buChar char="•"/>
            </a:pPr>
            <a:r>
              <a:rPr kumimoji="1" lang="zh-CN" altLang="en-US" sz="2800" b="1" dirty="0">
                <a:latin typeface="+mn-ea"/>
                <a:ea typeface="+mn-ea"/>
              </a:rPr>
              <a:t>填入被预测顺序的</a:t>
            </a:r>
            <a:r>
              <a:rPr kumimoji="1" lang="en-US" altLang="zh-CN" sz="2800" b="1" dirty="0">
                <a:latin typeface="+mn-ea"/>
                <a:ea typeface="+mn-ea"/>
              </a:rPr>
              <a:t>Pass</a:t>
            </a:r>
            <a:r>
              <a:rPr kumimoji="1" lang="zh-CN" altLang="en-US" sz="2800" b="1" dirty="0">
                <a:latin typeface="+mn-ea"/>
                <a:ea typeface="+mn-ea"/>
              </a:rPr>
              <a:t>信息</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右图共有</a:t>
            </a:r>
            <a:r>
              <a:rPr kumimoji="1" lang="en-US" altLang="zh-CN" sz="2800" b="1" dirty="0">
                <a:latin typeface="+mn-ea"/>
                <a:ea typeface="+mn-ea"/>
              </a:rPr>
              <a:t>3</a:t>
            </a:r>
            <a:r>
              <a:rPr kumimoji="1" lang="zh-CN" altLang="en-US" sz="2800" b="1" dirty="0">
                <a:latin typeface="+mn-ea"/>
                <a:ea typeface="+mn-ea"/>
              </a:rPr>
              <a:t>个</a:t>
            </a:r>
            <a:r>
              <a:rPr kumimoji="1" lang="en-US" altLang="zh-CN" sz="2800" b="1" dirty="0">
                <a:latin typeface="+mn-ea"/>
                <a:ea typeface="+mn-ea"/>
              </a:rPr>
              <a:t>Pass</a:t>
            </a:r>
            <a:r>
              <a:rPr kumimoji="1" lang="zh-CN" altLang="en-US" sz="2800" b="1" dirty="0">
                <a:latin typeface="+mn-ea"/>
                <a:ea typeface="+mn-ea"/>
              </a:rPr>
              <a:t>被预测并参与执行</a:t>
            </a:r>
            <a:endParaRPr kumimoji="1" lang="en-US" altLang="zh-CN" sz="2800" b="1" dirty="0">
              <a:latin typeface="+mn-ea"/>
              <a:ea typeface="+mn-ea"/>
            </a:endParaRPr>
          </a:p>
          <a:p>
            <a:pPr marL="913130" lvl="1" indent="-342900">
              <a:buFont typeface="Arial" panose="020B0604020202020204" pitchFamily="34" charset="0"/>
              <a:buChar char="•"/>
            </a:pPr>
            <a:endParaRPr kumimoji="1" lang="en-US" altLang="zh-CN" sz="2800" b="1" dirty="0">
              <a:latin typeface="+mn-ea"/>
              <a:ea typeface="+mn-ea"/>
            </a:endParaRPr>
          </a:p>
          <a:p>
            <a:pPr lvl="1" indent="0"/>
            <a:endParaRPr kumimoji="1" lang="en-US" altLang="zh-CN" sz="2800" b="1" dirty="0">
              <a:latin typeface="+mn-ea"/>
              <a:ea typeface="+mn-ea"/>
            </a:endParaRPr>
          </a:p>
          <a:p>
            <a:pPr lvl="1" indent="0"/>
            <a:endParaRPr kumimoji="1" lang="en-US" altLang="zh-CN" sz="2800" b="1" dirty="0">
              <a:latin typeface="+mn-ea"/>
              <a:ea typeface="+mn-ea"/>
            </a:endParaRPr>
          </a:p>
          <a:p>
            <a:pPr lvl="1" indent="0"/>
            <a:endParaRPr kumimoji="1" lang="en-US" altLang="zh-CN" sz="2800" b="1" dirty="0">
              <a:latin typeface="+mn-ea"/>
              <a:ea typeface="+mn-ea"/>
            </a:endParaRPr>
          </a:p>
          <a:p>
            <a:pPr lvl="1" indent="0"/>
            <a:endParaRPr kumimoji="1" lang="en-US" altLang="zh-CN" sz="2800" b="1" dirty="0">
              <a:latin typeface="+mn-ea"/>
              <a:ea typeface="+mn-ea"/>
            </a:endParaRPr>
          </a:p>
          <a:p>
            <a:pPr lvl="1" indent="0"/>
            <a:r>
              <a:rPr kumimoji="1" lang="zh-CN" altLang="en-US" sz="2800" b="1" dirty="0">
                <a:latin typeface="+mn-ea"/>
                <a:ea typeface="+mn-ea"/>
              </a:rPr>
              <a:t>感兴趣的同学可阅读并修改</a:t>
            </a:r>
            <a:endParaRPr kumimoji="1" lang="en-US" altLang="zh-CN" sz="2800" b="1" dirty="0">
              <a:latin typeface="+mn-ea"/>
              <a:ea typeface="+mn-ea"/>
            </a:endParaRPr>
          </a:p>
          <a:p>
            <a:pPr lvl="1" indent="0"/>
            <a:r>
              <a:rPr kumimoji="1" lang="en-US" altLang="zh-CN" sz="2800" b="1" dirty="0" err="1">
                <a:latin typeface="+mn-ea"/>
                <a:ea typeface="+mn-ea"/>
              </a:rPr>
              <a:t>PassSequencePredict</a:t>
            </a:r>
            <a:r>
              <a:rPr kumimoji="1" lang="en-US" altLang="zh-CN" sz="2800" b="1" dirty="0">
                <a:latin typeface="+mn-ea"/>
                <a:ea typeface="+mn-ea"/>
              </a:rPr>
              <a:t>()</a:t>
            </a:r>
            <a:r>
              <a:rPr kumimoji="1" lang="zh-CN" altLang="en-US" sz="2800" b="1" dirty="0">
                <a:latin typeface="+mn-ea"/>
                <a:ea typeface="+mn-ea"/>
              </a:rPr>
              <a:t>类的内容</a:t>
            </a:r>
            <a:endParaRPr kumimoji="1" lang="en-US" altLang="zh-CN" sz="2800" b="1" dirty="0">
              <a:latin typeface="+mn-ea"/>
              <a:ea typeface="+mn-ea"/>
            </a:endParaRPr>
          </a:p>
        </p:txBody>
      </p:sp>
      <p:pic>
        <p:nvPicPr>
          <p:cNvPr id="3" name="图片 2">
            <a:extLst>
              <a:ext uri="{FF2B5EF4-FFF2-40B4-BE49-F238E27FC236}">
                <a16:creationId xmlns:a16="http://schemas.microsoft.com/office/drawing/2014/main" id="{23900CD6-D69E-0E4C-A9AC-6579960D5F35}"/>
              </a:ext>
            </a:extLst>
          </p:cNvPr>
          <p:cNvPicPr>
            <a:picLocks noChangeAspect="1"/>
          </p:cNvPicPr>
          <p:nvPr/>
        </p:nvPicPr>
        <p:blipFill>
          <a:blip r:embed="rId3"/>
          <a:stretch>
            <a:fillRect/>
          </a:stretch>
        </p:blipFill>
        <p:spPr>
          <a:xfrm>
            <a:off x="7433738" y="1774910"/>
            <a:ext cx="4949414" cy="4890492"/>
          </a:xfrm>
          <a:prstGeom prst="rect">
            <a:avLst/>
          </a:prstGeom>
        </p:spPr>
      </p:pic>
    </p:spTree>
    <p:extLst>
      <p:ext uri="{BB962C8B-B14F-4D97-AF65-F5344CB8AC3E}">
        <p14:creationId xmlns:p14="http://schemas.microsoft.com/office/powerpoint/2010/main" val="3288591997"/>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CBECC-9851-9650-F52D-30D2B2898A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964187-7431-9FAC-E619-8DFC0D3F2E10}"/>
              </a:ext>
            </a:extLst>
          </p:cNvPr>
          <p:cNvSpPr>
            <a:spLocks noGrp="1"/>
          </p:cNvSpPr>
          <p:nvPr>
            <p:ph type="sldNum" sz="quarter" idx="12"/>
          </p:nvPr>
        </p:nvSpPr>
        <p:spPr/>
        <p:txBody>
          <a:bodyPr/>
          <a:lstStyle/>
          <a:p>
            <a:pPr>
              <a:defRPr/>
            </a:pPr>
            <a:fld id="{91F44B76-BDB5-48DA-9429-18FB768FED70}" type="slidenum">
              <a:rPr lang="zh-CN" altLang="en-US" smtClean="0"/>
              <a:t>33</a:t>
            </a:fld>
            <a:endParaRPr lang="zh-CN" altLang="en-US"/>
          </a:p>
        </p:txBody>
      </p:sp>
      <p:sp>
        <p:nvSpPr>
          <p:cNvPr id="10" name="文本框 9">
            <a:extLst>
              <a:ext uri="{FF2B5EF4-FFF2-40B4-BE49-F238E27FC236}">
                <a16:creationId xmlns:a16="http://schemas.microsoft.com/office/drawing/2014/main" id="{35CFD250-BB3E-CFAC-89CF-8D5A59094583}"/>
              </a:ext>
            </a:extLst>
          </p:cNvPr>
          <p:cNvSpPr txBox="1"/>
          <p:nvPr/>
        </p:nvSpPr>
        <p:spPr>
          <a:xfrm>
            <a:off x="352128" y="936154"/>
            <a:ext cx="12025336" cy="5386090"/>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将</a:t>
            </a:r>
            <a:r>
              <a:rPr kumimoji="1" lang="en-US" altLang="zh-CN" sz="3600" b="1" dirty="0">
                <a:latin typeface="+mj-ea"/>
                <a:ea typeface="+mj-ea"/>
              </a:rPr>
              <a:t>LLM</a:t>
            </a:r>
            <a:r>
              <a:rPr kumimoji="1" lang="zh-CN" altLang="en-US" sz="3600" b="1" dirty="0">
                <a:latin typeface="+mj-ea"/>
                <a:ea typeface="+mj-ea"/>
              </a:rPr>
              <a:t>与编译器结合</a:t>
            </a:r>
            <a:r>
              <a:rPr kumimoji="1" lang="en-US" altLang="zh-CN" sz="3600" b="1" dirty="0">
                <a:latin typeface="+mj-ea"/>
                <a:ea typeface="+mj-ea"/>
              </a:rPr>
              <a:t>(</a:t>
            </a:r>
            <a:r>
              <a:rPr kumimoji="1" lang="zh-CN" altLang="en-US" sz="3600" b="1" dirty="0">
                <a:latin typeface="+mj-ea"/>
                <a:ea typeface="+mj-ea"/>
              </a:rPr>
              <a:t>以</a:t>
            </a:r>
            <a:r>
              <a:rPr kumimoji="1" lang="en-US" altLang="zh-CN" sz="3600" b="1" dirty="0">
                <a:latin typeface="+mj-ea"/>
                <a:ea typeface="+mj-ea"/>
              </a:rPr>
              <a:t>Pass</a:t>
            </a:r>
            <a:r>
              <a:rPr kumimoji="1" lang="zh-CN" altLang="en-US" sz="3600" b="1" dirty="0">
                <a:latin typeface="+mj-ea"/>
                <a:ea typeface="+mj-ea"/>
              </a:rPr>
              <a:t>序列预测为例</a:t>
            </a:r>
            <a:r>
              <a:rPr kumimoji="1" lang="en-US" altLang="zh-CN" sz="3600" b="1" dirty="0">
                <a:latin typeface="+mj-ea"/>
                <a:ea typeface="+mj-ea"/>
              </a:rPr>
              <a:t>)</a:t>
            </a:r>
          </a:p>
          <a:p>
            <a:pPr lvl="1" indent="0"/>
            <a:r>
              <a:rPr kumimoji="1" lang="zh-CN" altLang="en-US" sz="2800" b="1" dirty="0">
                <a:latin typeface="+mn-ea"/>
                <a:ea typeface="+mn-ea"/>
              </a:rPr>
              <a:t>第二步：修改</a:t>
            </a:r>
            <a:r>
              <a:rPr kumimoji="1" lang="en-US" altLang="zh-CN" sz="2800" b="1" dirty="0" err="1">
                <a:latin typeface="+mn-ea"/>
                <a:ea typeface="+mn-ea"/>
              </a:rPr>
              <a:t>llm</a:t>
            </a:r>
            <a:r>
              <a:rPr kumimoji="1" lang="en-US" altLang="zh-CN" sz="2800" b="1" dirty="0">
                <a:latin typeface="+mn-ea"/>
                <a:ea typeface="+mn-ea"/>
              </a:rPr>
              <a:t>/prompts/*.xml</a:t>
            </a:r>
          </a:p>
          <a:p>
            <a:pPr marL="913130" lvl="1" indent="-342900">
              <a:buFont typeface="Arial" panose="020B0604020202020204" pitchFamily="34" charset="0"/>
              <a:buChar char="•"/>
            </a:pPr>
            <a:r>
              <a:rPr kumimoji="1" lang="en-US" altLang="zh-CN" sz="2800" b="1" dirty="0" err="1">
                <a:latin typeface="+mn-ea"/>
                <a:ea typeface="+mn-ea"/>
              </a:rPr>
              <a:t>PassSummary</a:t>
            </a:r>
            <a:r>
              <a:rPr kumimoji="1" lang="en-US" altLang="zh-CN" sz="2800" b="1" dirty="0">
                <a:latin typeface="+mn-ea"/>
                <a:ea typeface="+mn-ea"/>
              </a:rPr>
              <a:t>*.xml</a:t>
            </a:r>
            <a:r>
              <a:rPr kumimoji="1" lang="zh-CN" altLang="en-US" sz="2800" b="1" dirty="0">
                <a:latin typeface="+mn-ea"/>
                <a:ea typeface="+mn-ea"/>
              </a:rPr>
              <a:t>：总结每个</a:t>
            </a:r>
            <a:r>
              <a:rPr kumimoji="1" lang="en-US" altLang="zh-CN" sz="2800" b="1" dirty="0">
                <a:latin typeface="+mn-ea"/>
                <a:ea typeface="+mn-ea"/>
              </a:rPr>
              <a:t>Pass</a:t>
            </a:r>
            <a:r>
              <a:rPr kumimoji="1" lang="zh-CN" altLang="en-US" sz="2800" b="1" dirty="0">
                <a:latin typeface="+mn-ea"/>
                <a:ea typeface="+mn-ea"/>
              </a:rPr>
              <a:t>的功能，用于</a:t>
            </a:r>
            <a:r>
              <a:rPr kumimoji="1" lang="en-US" altLang="zh-CN" sz="2800" b="1" dirty="0">
                <a:latin typeface="+mn-ea"/>
                <a:ea typeface="+mn-ea"/>
              </a:rPr>
              <a:t>Pass</a:t>
            </a:r>
            <a:r>
              <a:rPr kumimoji="1" lang="zh-CN" altLang="en-US" sz="2800" b="1" dirty="0">
                <a:latin typeface="+mn-ea"/>
                <a:ea typeface="+mn-ea"/>
              </a:rPr>
              <a:t>序列预测</a:t>
            </a:r>
            <a:endParaRPr kumimoji="1" lang="en-US" altLang="zh-CN" sz="2800" b="1" dirty="0">
              <a:latin typeface="+mn-ea"/>
              <a:ea typeface="+mn-ea"/>
            </a:endParaRPr>
          </a:p>
          <a:p>
            <a:pPr marL="913130" lvl="1" indent="-342900">
              <a:buFont typeface="Arial" panose="020B0604020202020204" pitchFamily="34" charset="0"/>
              <a:buChar char="•"/>
            </a:pPr>
            <a:r>
              <a:rPr kumimoji="1" lang="en-US" altLang="zh-CN" sz="2800" b="1" dirty="0" err="1">
                <a:latin typeface="+mn-ea"/>
                <a:ea typeface="+mn-ea"/>
              </a:rPr>
              <a:t>PassSeqPred</a:t>
            </a:r>
            <a:r>
              <a:rPr kumimoji="1" lang="en-US" altLang="zh-CN" sz="2800" b="1" dirty="0">
                <a:latin typeface="+mn-ea"/>
                <a:ea typeface="+mn-ea"/>
              </a:rPr>
              <a:t>*.xml</a:t>
            </a:r>
            <a:r>
              <a:rPr kumimoji="1" lang="zh-CN" altLang="en-US" sz="2800" b="1" dirty="0">
                <a:latin typeface="+mn-ea"/>
                <a:ea typeface="+mn-ea"/>
              </a:rPr>
              <a:t>：预测</a:t>
            </a:r>
            <a:r>
              <a:rPr kumimoji="1" lang="en-US" altLang="zh-CN" sz="2800" b="1" dirty="0">
                <a:latin typeface="+mn-ea"/>
                <a:ea typeface="+mn-ea"/>
              </a:rPr>
              <a:t>Pass</a:t>
            </a:r>
            <a:r>
              <a:rPr kumimoji="1" lang="zh-CN" altLang="en-US" sz="2800" b="1" dirty="0">
                <a:latin typeface="+mn-ea"/>
                <a:ea typeface="+mn-ea"/>
              </a:rPr>
              <a:t>顺序</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修改</a:t>
            </a:r>
            <a:r>
              <a:rPr kumimoji="1" lang="en-US" altLang="zh-CN" sz="2800" b="1" dirty="0">
                <a:latin typeface="+mn-ea"/>
                <a:ea typeface="+mn-ea"/>
              </a:rPr>
              <a:t>xml</a:t>
            </a:r>
            <a:r>
              <a:rPr kumimoji="1" lang="zh-CN" altLang="en-US" sz="2800" b="1" dirty="0">
                <a:latin typeface="+mn-ea"/>
                <a:ea typeface="+mn-ea"/>
              </a:rPr>
              <a:t>内容，帮助</a:t>
            </a:r>
            <a:r>
              <a:rPr kumimoji="1" lang="en-US" altLang="zh-CN" sz="2800" b="1" dirty="0">
                <a:latin typeface="+mn-ea"/>
                <a:ea typeface="+mn-ea"/>
              </a:rPr>
              <a:t>LLM</a:t>
            </a:r>
            <a:r>
              <a:rPr kumimoji="1" lang="zh-CN" altLang="en-US" sz="2800" b="1" dirty="0">
                <a:latin typeface="+mn-ea"/>
                <a:ea typeface="+mn-ea"/>
              </a:rPr>
              <a:t>输出更准确</a:t>
            </a:r>
            <a:endParaRPr kumimoji="1" lang="en-US" altLang="zh-CN" sz="2800" b="1" dirty="0">
              <a:latin typeface="+mn-ea"/>
              <a:ea typeface="+mn-ea"/>
            </a:endParaRPr>
          </a:p>
          <a:p>
            <a:pPr lvl="1" indent="0"/>
            <a:r>
              <a:rPr kumimoji="1" lang="zh-CN" altLang="en-US" sz="2800" b="1" dirty="0">
                <a:latin typeface="+mn-ea"/>
                <a:ea typeface="+mn-ea"/>
              </a:rPr>
              <a:t>    的</a:t>
            </a:r>
            <a:r>
              <a:rPr kumimoji="1" lang="en-US" altLang="zh-CN" sz="2800" b="1" dirty="0">
                <a:latin typeface="+mn-ea"/>
                <a:ea typeface="+mn-ea"/>
              </a:rPr>
              <a:t>Pass</a:t>
            </a:r>
            <a:r>
              <a:rPr kumimoji="1" lang="zh-CN" altLang="en-US" sz="2800" b="1" dirty="0">
                <a:latin typeface="+mn-ea"/>
                <a:ea typeface="+mn-ea"/>
              </a:rPr>
              <a:t>总结和更高效的</a:t>
            </a:r>
            <a:r>
              <a:rPr kumimoji="1" lang="en-US" altLang="zh-CN" sz="2800" b="1" dirty="0">
                <a:latin typeface="+mn-ea"/>
                <a:ea typeface="+mn-ea"/>
              </a:rPr>
              <a:t>Pass</a:t>
            </a:r>
            <a:r>
              <a:rPr kumimoji="1" lang="zh-CN" altLang="en-US" sz="2800" b="1" dirty="0">
                <a:latin typeface="+mn-ea"/>
                <a:ea typeface="+mn-ea"/>
              </a:rPr>
              <a:t>序列</a:t>
            </a:r>
            <a:endParaRPr kumimoji="1" lang="en-US" altLang="zh-CN" sz="2800" b="1" dirty="0">
              <a:latin typeface="+mn-ea"/>
              <a:ea typeface="+mn-ea"/>
            </a:endParaRPr>
          </a:p>
          <a:p>
            <a:pPr lvl="1" indent="0"/>
            <a:r>
              <a:rPr kumimoji="1" lang="zh-CN" altLang="en-US" sz="2800" b="1" dirty="0">
                <a:latin typeface="+mn-ea"/>
                <a:ea typeface="+mn-ea"/>
              </a:rPr>
              <a:t>  （</a:t>
            </a:r>
            <a:r>
              <a:rPr kumimoji="1" lang="en-US" altLang="zh-CN" sz="2800" b="1" dirty="0">
                <a:latin typeface="+mn-ea"/>
                <a:ea typeface="+mn-ea"/>
              </a:rPr>
              <a:t>xml</a:t>
            </a:r>
            <a:r>
              <a:rPr kumimoji="1" lang="zh-CN" altLang="en-US" sz="2800" b="1" dirty="0">
                <a:latin typeface="+mn-ea"/>
                <a:ea typeface="+mn-ea"/>
              </a:rPr>
              <a:t>内容的修改没有任何约束）</a:t>
            </a:r>
            <a:endParaRPr kumimoji="1" lang="en-US" altLang="zh-CN" sz="2800" b="1" dirty="0">
              <a:latin typeface="+mn-ea"/>
              <a:ea typeface="+mn-ea"/>
            </a:endParaRPr>
          </a:p>
          <a:p>
            <a:pPr lvl="1" indent="0"/>
            <a:endParaRPr kumimoji="1" lang="en-US" altLang="zh-CN" sz="2800" b="1" dirty="0">
              <a:latin typeface="+mn-ea"/>
              <a:ea typeface="+mn-ea"/>
            </a:endParaRPr>
          </a:p>
          <a:p>
            <a:pPr lvl="1" indent="0"/>
            <a:endParaRPr kumimoji="1" lang="en-US" altLang="zh-CN" sz="2800" b="1" dirty="0">
              <a:latin typeface="+mn-ea"/>
              <a:ea typeface="+mn-ea"/>
            </a:endParaRPr>
          </a:p>
          <a:p>
            <a:pPr lvl="1" indent="0"/>
            <a:r>
              <a:rPr kumimoji="1" lang="zh-CN" altLang="en-US" sz="2800" b="1" dirty="0">
                <a:latin typeface="+mn-ea"/>
                <a:ea typeface="+mn-ea"/>
              </a:rPr>
              <a:t>注：</a:t>
            </a:r>
            <a:endParaRPr kumimoji="1" lang="en-US" altLang="zh-CN" sz="2800" b="1" dirty="0">
              <a:latin typeface="+mn-ea"/>
              <a:ea typeface="+mn-ea"/>
            </a:endParaRPr>
          </a:p>
          <a:p>
            <a:pPr marL="1027430" lvl="1" indent="-457200">
              <a:buFont typeface="Arial" panose="020B0604020202020204" pitchFamily="34" charset="0"/>
              <a:buChar char="•"/>
            </a:pPr>
            <a:r>
              <a:rPr kumimoji="1" lang="zh-CN" altLang="en-US" sz="2800" b="1" dirty="0">
                <a:latin typeface="+mn-ea"/>
                <a:ea typeface="+mn-ea"/>
              </a:rPr>
              <a:t>双花括号</a:t>
            </a:r>
            <a:r>
              <a:rPr kumimoji="1" lang="en-US" altLang="zh-CN" sz="2800" b="1" dirty="0">
                <a:latin typeface="+mn-ea"/>
                <a:ea typeface="+mn-ea"/>
              </a:rPr>
              <a:t>{{}}</a:t>
            </a:r>
            <a:r>
              <a:rPr kumimoji="1" lang="zh-CN" altLang="en-US" sz="2800" b="1" dirty="0">
                <a:latin typeface="+mn-ea"/>
                <a:ea typeface="+mn-ea"/>
              </a:rPr>
              <a:t>表示内容待</a:t>
            </a:r>
            <a:r>
              <a:rPr kumimoji="1" lang="en-US" altLang="zh-CN" sz="2800" b="1" dirty="0">
                <a:latin typeface="+mn-ea"/>
                <a:ea typeface="+mn-ea"/>
              </a:rPr>
              <a:t>LLM</a:t>
            </a:r>
            <a:r>
              <a:rPr kumimoji="1" lang="zh-CN" altLang="en-US" sz="2800" b="1" dirty="0">
                <a:latin typeface="+mn-ea"/>
                <a:ea typeface="+mn-ea"/>
              </a:rPr>
              <a:t>填充</a:t>
            </a:r>
            <a:endParaRPr kumimoji="1" lang="en-US" altLang="zh-CN" sz="2800" b="1" dirty="0">
              <a:latin typeface="+mn-ea"/>
              <a:ea typeface="+mn-ea"/>
            </a:endParaRPr>
          </a:p>
          <a:p>
            <a:pPr marL="1027430" lvl="1" indent="-457200">
              <a:buFont typeface="Arial" panose="020B0604020202020204" pitchFamily="34" charset="0"/>
              <a:buChar char="•"/>
            </a:pPr>
            <a:r>
              <a:rPr kumimoji="1" lang="zh-CN" altLang="en-US" sz="2800" b="1" dirty="0">
                <a:latin typeface="+mn-ea"/>
                <a:ea typeface="+mn-ea"/>
              </a:rPr>
              <a:t>单花括号</a:t>
            </a:r>
            <a:r>
              <a:rPr kumimoji="1" lang="en-US" altLang="zh-CN" sz="2800" b="1" dirty="0">
                <a:latin typeface="+mn-ea"/>
                <a:ea typeface="+mn-ea"/>
              </a:rPr>
              <a:t>{}</a:t>
            </a:r>
            <a:r>
              <a:rPr kumimoji="1" lang="zh-CN" altLang="en-US" sz="2800" b="1" dirty="0">
                <a:latin typeface="+mn-ea"/>
                <a:ea typeface="+mn-ea"/>
              </a:rPr>
              <a:t>用于</a:t>
            </a:r>
            <a:r>
              <a:rPr kumimoji="1" lang="en-US" altLang="zh-CN" sz="2800" b="1" dirty="0">
                <a:latin typeface="+mn-ea"/>
                <a:ea typeface="+mn-ea"/>
              </a:rPr>
              <a:t>Python</a:t>
            </a:r>
            <a:r>
              <a:rPr kumimoji="1" lang="zh-CN" altLang="en-US" sz="2800" b="1" dirty="0">
                <a:latin typeface="+mn-ea"/>
                <a:ea typeface="+mn-ea"/>
              </a:rPr>
              <a:t>格式化输出</a:t>
            </a:r>
            <a:endParaRPr kumimoji="1" lang="en-US" altLang="zh-CN" sz="2800" b="1" dirty="0">
              <a:latin typeface="+mn-ea"/>
              <a:ea typeface="+mn-ea"/>
            </a:endParaRPr>
          </a:p>
        </p:txBody>
      </p:sp>
      <p:pic>
        <p:nvPicPr>
          <p:cNvPr id="4" name="图片 3">
            <a:extLst>
              <a:ext uri="{FF2B5EF4-FFF2-40B4-BE49-F238E27FC236}">
                <a16:creationId xmlns:a16="http://schemas.microsoft.com/office/drawing/2014/main" id="{51F9C247-144F-39E2-82BD-128CDC2B905F}"/>
              </a:ext>
            </a:extLst>
          </p:cNvPr>
          <p:cNvPicPr>
            <a:picLocks noChangeAspect="1"/>
          </p:cNvPicPr>
          <p:nvPr/>
        </p:nvPicPr>
        <p:blipFill>
          <a:blip r:embed="rId3"/>
          <a:stretch>
            <a:fillRect/>
          </a:stretch>
        </p:blipFill>
        <p:spPr>
          <a:xfrm>
            <a:off x="7336904" y="2592338"/>
            <a:ext cx="5187002" cy="3894866"/>
          </a:xfrm>
          <a:prstGeom prst="rect">
            <a:avLst/>
          </a:prstGeom>
        </p:spPr>
      </p:pic>
    </p:spTree>
    <p:extLst>
      <p:ext uri="{BB962C8B-B14F-4D97-AF65-F5344CB8AC3E}">
        <p14:creationId xmlns:p14="http://schemas.microsoft.com/office/powerpoint/2010/main" val="3697217805"/>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34</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4647426"/>
          </a:xfrm>
          <a:prstGeom prst="rect">
            <a:avLst/>
          </a:prstGeom>
          <a:noFill/>
        </p:spPr>
        <p:txBody>
          <a:bodyPr wrap="square">
            <a:spAutoFit/>
          </a:bodyPr>
          <a:lstStyle/>
          <a:p>
            <a:r>
              <a:rPr kumimoji="1" lang="zh-CN" altLang="en-US" sz="3600" b="1" dirty="0">
                <a:latin typeface="+mj-ea"/>
                <a:ea typeface="+mj-ea"/>
              </a:rPr>
              <a:t>其他的一些可参考方向</a:t>
            </a:r>
          </a:p>
          <a:p>
            <a:pPr marL="913130" lvl="1" indent="-342900">
              <a:buFont typeface="Arial" panose="020B0604020202020204" pitchFamily="34" charset="0"/>
              <a:buChar char="•"/>
            </a:pPr>
            <a:r>
              <a:rPr kumimoji="1" lang="zh-CN" altLang="en-US" sz="2800" dirty="0">
                <a:latin typeface="+mj-ea"/>
                <a:ea typeface="+mj-ea"/>
              </a:rPr>
              <a:t>大模型辅助的数据竞争静态检查</a:t>
            </a:r>
            <a:endParaRPr kumimoji="1" lang="en-US" altLang="zh-CN" sz="2800" dirty="0">
              <a:latin typeface="+mj-ea"/>
              <a:ea typeface="+mj-ea"/>
            </a:endParaRPr>
          </a:p>
          <a:p>
            <a:pPr marL="1484630" lvl="2" indent="-342900">
              <a:buFont typeface="Arial" panose="020B0604020202020204" pitchFamily="34" charset="0"/>
              <a:buChar char="•"/>
            </a:pPr>
            <a:r>
              <a:rPr kumimoji="1" lang="zh-CN" altLang="en-US" sz="2800" dirty="0">
                <a:latin typeface="+mj-ea"/>
                <a:ea typeface="+mj-ea"/>
              </a:rPr>
              <a:t>输入源代码，输出分析结果</a:t>
            </a:r>
            <a:endParaRPr kumimoji="1" lang="en-US" altLang="zh-CN" sz="2800" dirty="0">
              <a:latin typeface="+mj-ea"/>
              <a:ea typeface="+mj-ea"/>
            </a:endParaRPr>
          </a:p>
          <a:p>
            <a:pPr marL="913130" lvl="1" indent="-342900">
              <a:buFont typeface="Arial" panose="020B0604020202020204" pitchFamily="34" charset="0"/>
              <a:buChar char="•"/>
            </a:pPr>
            <a:r>
              <a:rPr kumimoji="1" lang="zh-CN" altLang="en-US" sz="2800" dirty="0">
                <a:latin typeface="+mj-ea"/>
                <a:ea typeface="+mj-ea"/>
              </a:rPr>
              <a:t>基于大模型的自适应代码体积优化</a:t>
            </a:r>
            <a:endParaRPr kumimoji="1" lang="en-US" altLang="zh-CN" sz="2800" dirty="0">
              <a:latin typeface="+mj-ea"/>
              <a:ea typeface="+mj-ea"/>
            </a:endParaRPr>
          </a:p>
          <a:p>
            <a:pPr marL="1484630" lvl="2" indent="-342900">
              <a:buFont typeface="Arial" panose="020B0604020202020204" pitchFamily="34" charset="0"/>
              <a:buChar char="•"/>
            </a:pPr>
            <a:r>
              <a:rPr kumimoji="1" lang="zh-CN" altLang="en-US" sz="2800" dirty="0">
                <a:latin typeface="+mj-ea"/>
                <a:ea typeface="+mj-ea"/>
              </a:rPr>
              <a:t>输入源代码或者</a:t>
            </a:r>
            <a:r>
              <a:rPr kumimoji="1" lang="en-US" altLang="zh-CN" sz="2800" dirty="0">
                <a:latin typeface="+mj-ea"/>
                <a:ea typeface="+mj-ea"/>
              </a:rPr>
              <a:t>IR</a:t>
            </a:r>
            <a:r>
              <a:rPr kumimoji="1" lang="zh-CN" altLang="en-US" sz="2800" dirty="0">
                <a:latin typeface="+mj-ea"/>
                <a:ea typeface="+mj-ea"/>
              </a:rPr>
              <a:t>，输出优化后的代码或者合适的</a:t>
            </a:r>
            <a:r>
              <a:rPr kumimoji="1" lang="en-US" altLang="zh-CN" sz="2800" dirty="0">
                <a:latin typeface="+mj-ea"/>
                <a:ea typeface="+mj-ea"/>
              </a:rPr>
              <a:t>Pass order</a:t>
            </a:r>
          </a:p>
          <a:p>
            <a:pPr marL="913130" lvl="1" indent="-342900">
              <a:buFont typeface="Arial" panose="020B0604020202020204" pitchFamily="34" charset="0"/>
              <a:buChar char="•"/>
            </a:pPr>
            <a:r>
              <a:rPr kumimoji="1" lang="zh-CN" altLang="en-US" sz="2800" dirty="0">
                <a:latin typeface="+mj-ea"/>
                <a:ea typeface="+mj-ea"/>
              </a:rPr>
              <a:t>大模型辅助的自动向量化增强</a:t>
            </a:r>
            <a:endParaRPr kumimoji="1" lang="en-US" altLang="zh-CN" sz="2800" dirty="0">
              <a:latin typeface="+mj-ea"/>
              <a:ea typeface="+mj-ea"/>
            </a:endParaRPr>
          </a:p>
          <a:p>
            <a:pPr marL="1484630" lvl="2" indent="-342900">
              <a:buFont typeface="Arial" panose="020B0604020202020204" pitchFamily="34" charset="0"/>
              <a:buChar char="•"/>
            </a:pPr>
            <a:r>
              <a:rPr kumimoji="1" lang="zh-CN" altLang="en-US" sz="2800" dirty="0">
                <a:latin typeface="+mj-ea"/>
                <a:ea typeface="+mj-ea"/>
              </a:rPr>
              <a:t>输入源代码或者</a:t>
            </a:r>
            <a:r>
              <a:rPr kumimoji="1" lang="en-US" altLang="zh-CN" sz="2800" dirty="0">
                <a:latin typeface="+mj-ea"/>
                <a:ea typeface="+mj-ea"/>
              </a:rPr>
              <a:t>IR</a:t>
            </a:r>
            <a:r>
              <a:rPr kumimoji="1" lang="zh-CN" altLang="en-US" sz="2800" dirty="0">
                <a:latin typeface="+mj-ea"/>
                <a:ea typeface="+mj-ea"/>
              </a:rPr>
              <a:t>，输出向量化的源代码或者</a:t>
            </a:r>
            <a:r>
              <a:rPr kumimoji="1" lang="en-US" altLang="zh-CN" sz="2800" dirty="0">
                <a:latin typeface="+mj-ea"/>
                <a:ea typeface="+mj-ea"/>
              </a:rPr>
              <a:t>IR</a:t>
            </a:r>
          </a:p>
          <a:p>
            <a:pPr marL="913130" lvl="1" indent="-342900">
              <a:buFont typeface="Arial" panose="020B0604020202020204" pitchFamily="34" charset="0"/>
              <a:buChar char="•"/>
            </a:pPr>
            <a:r>
              <a:rPr kumimoji="1" lang="zh-CN" altLang="en-US" sz="2800" dirty="0">
                <a:latin typeface="+mj-ea"/>
                <a:ea typeface="+mj-ea"/>
              </a:rPr>
              <a:t>见实验文档基于</a:t>
            </a:r>
            <a:r>
              <a:rPr kumimoji="1" lang="en-US" altLang="zh-CN" sz="2800" dirty="0">
                <a:latin typeface="+mj-ea"/>
                <a:ea typeface="+mj-ea"/>
              </a:rPr>
              <a:t>Agent</a:t>
            </a:r>
            <a:r>
              <a:rPr kumimoji="1" lang="zh-CN" altLang="en-US" sz="2800" dirty="0">
                <a:latin typeface="+mj-ea"/>
                <a:ea typeface="+mj-ea"/>
              </a:rPr>
              <a:t>的优化方法部分</a:t>
            </a:r>
            <a:endParaRPr kumimoji="1" lang="en-US" altLang="zh-CN" sz="2800" dirty="0">
              <a:latin typeface="+mj-ea"/>
              <a:ea typeface="+mj-ea"/>
            </a:endParaRPr>
          </a:p>
          <a:p>
            <a:endParaRPr kumimoji="1" lang="en-US" altLang="zh-CN" sz="3600" b="1" dirty="0">
              <a:latin typeface="+mj-ea"/>
              <a:ea typeface="+mj-ea"/>
            </a:endParaRPr>
          </a:p>
          <a:p>
            <a:pPr marL="342900" indent="-342900">
              <a:buFont typeface="Arial" panose="020B0604020202020204" pitchFamily="34" charset="0"/>
              <a:buChar char="•"/>
            </a:pPr>
            <a:endParaRPr kumimoji="1" lang="en-US" altLang="zh-CN" sz="2800" dirty="0">
              <a:latin typeface="+mj-ea"/>
              <a:ea typeface="+mj-ea"/>
            </a:endParaRPr>
          </a:p>
        </p:txBody>
      </p:sp>
    </p:spTree>
    <p:extLst>
      <p:ext uri="{BB962C8B-B14F-4D97-AF65-F5344CB8AC3E}">
        <p14:creationId xmlns:p14="http://schemas.microsoft.com/office/powerpoint/2010/main" val="163931955"/>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28291-FF35-DD1B-47A2-E60DC894CEAC}"/>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7F248F26-D65E-C6C3-8866-D33C1C25B87B}"/>
              </a:ext>
            </a:extLst>
          </p:cNvPr>
          <p:cNvPicPr>
            <a:picLocks noChangeAspect="1"/>
          </p:cNvPicPr>
          <p:nvPr/>
        </p:nvPicPr>
        <p:blipFill>
          <a:blip r:embed="rId3"/>
          <a:stretch>
            <a:fillRect/>
          </a:stretch>
        </p:blipFill>
        <p:spPr>
          <a:xfrm>
            <a:off x="1" y="0"/>
            <a:ext cx="4006364" cy="7200000"/>
          </a:xfrm>
          <a:prstGeom prst="rect">
            <a:avLst/>
          </a:prstGeom>
        </p:spPr>
      </p:pic>
      <p:sp>
        <p:nvSpPr>
          <p:cNvPr id="4" name="TextBox 6">
            <a:extLst>
              <a:ext uri="{FF2B5EF4-FFF2-40B4-BE49-F238E27FC236}">
                <a16:creationId xmlns:a16="http://schemas.microsoft.com/office/drawing/2014/main" id="{C2759D71-FF5E-92E5-A5C4-F64F8379A69A}"/>
              </a:ext>
            </a:extLst>
          </p:cNvPr>
          <p:cNvSpPr txBox="1">
            <a:spLocks noChangeArrowheads="1"/>
          </p:cNvSpPr>
          <p:nvPr/>
        </p:nvSpPr>
        <p:spPr bwMode="auto">
          <a:xfrm>
            <a:off x="1288232" y="2182605"/>
            <a:ext cx="3056802" cy="465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en-US" altLang="zh-CN" sz="2730" b="1" dirty="0">
                <a:solidFill>
                  <a:schemeClr val="bg1"/>
                </a:solidFill>
                <a:latin typeface="微软雅黑" panose="020B0503020204020204" pitchFamily="34" charset="-122"/>
                <a:ea typeface="微软雅黑" panose="020B0503020204020204" pitchFamily="34" charset="-122"/>
              </a:rPr>
              <a:t>OUTLINE</a:t>
            </a:r>
            <a:endParaRPr lang="zh-CN" altLang="en-US" sz="2730" b="1" dirty="0">
              <a:solidFill>
                <a:schemeClr val="bg1"/>
              </a:solidFill>
              <a:latin typeface="微软雅黑" panose="020B0503020204020204" pitchFamily="34" charset="-122"/>
              <a:ea typeface="微软雅黑" panose="020B0503020204020204" pitchFamily="34" charset="-122"/>
            </a:endParaRPr>
          </a:p>
        </p:txBody>
      </p:sp>
      <p:sp>
        <p:nvSpPr>
          <p:cNvPr id="5" name="TextBox 5">
            <a:extLst>
              <a:ext uri="{FF2B5EF4-FFF2-40B4-BE49-F238E27FC236}">
                <a16:creationId xmlns:a16="http://schemas.microsoft.com/office/drawing/2014/main" id="{AE802661-8F57-19B9-045B-35BAF24C8CFD}"/>
              </a:ext>
            </a:extLst>
          </p:cNvPr>
          <p:cNvSpPr txBox="1">
            <a:spLocks noChangeArrowheads="1"/>
          </p:cNvSpPr>
          <p:nvPr/>
        </p:nvSpPr>
        <p:spPr bwMode="auto">
          <a:xfrm>
            <a:off x="1308509" y="3205209"/>
            <a:ext cx="2397624" cy="599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zh-CN" altLang="en-US" sz="3600" b="1" dirty="0">
                <a:solidFill>
                  <a:schemeClr val="bg1"/>
                </a:solidFill>
                <a:latin typeface="微软雅黑" panose="020B0503020204020204" pitchFamily="34" charset="-122"/>
                <a:ea typeface="微软雅黑" panose="020B0503020204020204" pitchFamily="34" charset="-122"/>
              </a:rPr>
              <a:t>目    录</a:t>
            </a:r>
          </a:p>
        </p:txBody>
      </p:sp>
      <p:sp>
        <p:nvSpPr>
          <p:cNvPr id="22" name="TextBox 15">
            <a:extLst>
              <a:ext uri="{FF2B5EF4-FFF2-40B4-BE49-F238E27FC236}">
                <a16:creationId xmlns:a16="http://schemas.microsoft.com/office/drawing/2014/main" id="{05807D71-DBB6-BC6E-7B31-78EBD6061F7C}"/>
              </a:ext>
            </a:extLst>
          </p:cNvPr>
          <p:cNvSpPr txBox="1">
            <a:spLocks noChangeArrowheads="1"/>
          </p:cNvSpPr>
          <p:nvPr/>
        </p:nvSpPr>
        <p:spPr bwMode="auto">
          <a:xfrm>
            <a:off x="584851" y="5481225"/>
            <a:ext cx="3222784" cy="415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nchor="ctr">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dirty="0">
                <a:solidFill>
                  <a:schemeClr val="bg1"/>
                </a:solidFill>
                <a:latin typeface="微软雅黑" panose="020B0503020204020204" pitchFamily="34" charset="-122"/>
                <a:ea typeface="微软雅黑" panose="020B0503020204020204" pitchFamily="34" charset="-122"/>
              </a:rPr>
              <a:t>中山大学计算机学院</a:t>
            </a:r>
          </a:p>
        </p:txBody>
      </p:sp>
      <p:sp>
        <p:nvSpPr>
          <p:cNvPr id="23" name="TextBox 10">
            <a:extLst>
              <a:ext uri="{FF2B5EF4-FFF2-40B4-BE49-F238E27FC236}">
                <a16:creationId xmlns:a16="http://schemas.microsoft.com/office/drawing/2014/main" id="{CF42CCE9-57D3-662A-FE7C-D8EB42956AAB}"/>
              </a:ext>
            </a:extLst>
          </p:cNvPr>
          <p:cNvSpPr txBox="1">
            <a:spLocks noChangeArrowheads="1"/>
          </p:cNvSpPr>
          <p:nvPr/>
        </p:nvSpPr>
        <p:spPr bwMode="auto">
          <a:xfrm>
            <a:off x="386121" y="5931479"/>
            <a:ext cx="3056802" cy="199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nchor="ctr">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algn="r" eaLnBrk="1" hangingPunct="1"/>
            <a:r>
              <a:rPr lang="it-IT" altLang="zh-CN" sz="1000" b="1" dirty="0">
                <a:solidFill>
                  <a:schemeClr val="bg1"/>
                </a:solidFill>
                <a:latin typeface="微软雅黑" panose="020B0503020204020204" pitchFamily="34" charset="-122"/>
                <a:ea typeface="微软雅黑" panose="020B0503020204020204" pitchFamily="34" charset="-122"/>
              </a:rPr>
              <a:t>School of Computer Science &amp; Engineering</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6" name="Slide Number Placeholder 5">
            <a:extLst>
              <a:ext uri="{FF2B5EF4-FFF2-40B4-BE49-F238E27FC236}">
                <a16:creationId xmlns:a16="http://schemas.microsoft.com/office/drawing/2014/main" id="{A66E6326-4E63-DF89-3A8B-72870D6D09C6}"/>
              </a:ext>
            </a:extLst>
          </p:cNvPr>
          <p:cNvSpPr>
            <a:spLocks noGrp="1"/>
          </p:cNvSpPr>
          <p:nvPr>
            <p:ph type="sldNum" sz="quarter" idx="12"/>
          </p:nvPr>
        </p:nvSpPr>
        <p:spPr>
          <a:xfrm>
            <a:off x="11729392" y="6674171"/>
            <a:ext cx="432128" cy="383381"/>
          </a:xfrm>
        </p:spPr>
        <p:txBody>
          <a:bodyPr/>
          <a:lstStyle/>
          <a:p>
            <a:pPr>
              <a:defRPr/>
            </a:pPr>
            <a:fld id="{47694E68-0D6D-410C-8C00-3741D352D069}" type="slidenum">
              <a:rPr lang="zh-CN" altLang="en-US" smtClean="0"/>
              <a:t>35</a:t>
            </a:fld>
            <a:endParaRPr lang="zh-CN" altLang="en-US"/>
          </a:p>
        </p:txBody>
      </p:sp>
      <p:grpSp>
        <p:nvGrpSpPr>
          <p:cNvPr id="11" name="Group 10">
            <a:extLst>
              <a:ext uri="{FF2B5EF4-FFF2-40B4-BE49-F238E27FC236}">
                <a16:creationId xmlns:a16="http://schemas.microsoft.com/office/drawing/2014/main" id="{3114456B-FED6-85C6-BA07-5D250D6F5B7D}"/>
              </a:ext>
            </a:extLst>
          </p:cNvPr>
          <p:cNvGrpSpPr/>
          <p:nvPr/>
        </p:nvGrpSpPr>
        <p:grpSpPr>
          <a:xfrm>
            <a:off x="4753444" y="977113"/>
            <a:ext cx="5967836" cy="899993"/>
            <a:chOff x="4788501" y="1045765"/>
            <a:chExt cx="6266227" cy="944993"/>
          </a:xfrm>
        </p:grpSpPr>
        <p:sp>
          <p:nvSpPr>
            <p:cNvPr id="12" name="AutoShape 25">
              <a:extLst>
                <a:ext uri="{FF2B5EF4-FFF2-40B4-BE49-F238E27FC236}">
                  <a16:creationId xmlns:a16="http://schemas.microsoft.com/office/drawing/2014/main" id="{77AADC9D-73ED-EB89-7415-A77F7EF609AC}"/>
                </a:ext>
              </a:extLst>
            </p:cNvPr>
            <p:cNvSpPr>
              <a:spLocks noChangeArrowheads="1"/>
            </p:cNvSpPr>
            <p:nvPr/>
          </p:nvSpPr>
          <p:spPr bwMode="gray">
            <a:xfrm>
              <a:off x="4788501" y="1045765"/>
              <a:ext cx="6266227" cy="944993"/>
            </a:xfrm>
            <a:prstGeom prst="homePlate">
              <a:avLst>
                <a:gd name="adj" fmla="val 51607"/>
              </a:avLst>
            </a:prstGeom>
            <a:effectLst>
              <a:outerShdw blurRad="50800" dist="1016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none" anchor="ctr">
              <a:flatTx/>
            </a:bodyPr>
            <a:lstStyle/>
            <a:p>
              <a:pPr algn="ctr">
                <a:defRPr/>
              </a:pPr>
              <a:endParaRPr lang="zh-CN" altLang="en-US" sz="2285" dirty="0">
                <a:latin typeface="微软雅黑" panose="020B0503020204020204" pitchFamily="34" charset="-122"/>
                <a:ea typeface="微软雅黑" panose="020B0503020204020204" pitchFamily="34" charset="-122"/>
              </a:endParaRPr>
            </a:p>
          </p:txBody>
        </p:sp>
        <p:sp>
          <p:nvSpPr>
            <p:cNvPr id="13" name="TextBox 7">
              <a:extLst>
                <a:ext uri="{FF2B5EF4-FFF2-40B4-BE49-F238E27FC236}">
                  <a16:creationId xmlns:a16="http://schemas.microsoft.com/office/drawing/2014/main" id="{9BF06D88-C525-94C6-6EF9-9DE7E94C0DBA}"/>
                </a:ext>
              </a:extLst>
            </p:cNvPr>
            <p:cNvSpPr txBox="1">
              <a:spLocks noChangeArrowheads="1"/>
            </p:cNvSpPr>
            <p:nvPr/>
          </p:nvSpPr>
          <p:spPr bwMode="auto">
            <a:xfrm>
              <a:off x="4929740" y="1159065"/>
              <a:ext cx="4891438" cy="678648"/>
            </a:xfrm>
            <a:prstGeom prst="rect">
              <a:avLst/>
            </a:prstGeom>
            <a:noFill/>
            <a:ln w="9525">
              <a:noFill/>
              <a:miter lim="800000"/>
            </a:ln>
          </p:spPr>
          <p:txBody>
            <a:bodyPr wrap="square">
              <a:spAutoFit/>
            </a:bodyPr>
            <a:lstStyle/>
            <a:p>
              <a:pPr>
                <a:defRPr/>
              </a:pPr>
              <a:r>
                <a:rPr lang="zh-CN" altLang="en-US" sz="3600" dirty="0">
                  <a:ln w="3175">
                    <a:noFill/>
                  </a:ln>
                  <a:effectLst>
                    <a:glow rad="101600">
                      <a:schemeClr val="bg1">
                        <a:alpha val="60000"/>
                      </a:schemeClr>
                    </a:glow>
                  </a:effectLst>
                  <a:latin typeface="微软雅黑" panose="020B0503020204020204" pitchFamily="34" charset="-122"/>
                  <a:ea typeface="微软雅黑" panose="020B0503020204020204" pitchFamily="34" charset="-122"/>
                </a:rPr>
                <a:t>一、</a:t>
              </a:r>
              <a:r>
                <a:rPr lang="en-US" altLang="zh-CN" sz="3600" dirty="0">
                  <a:ln w="3175">
                    <a:noFill/>
                  </a:ln>
                  <a:effectLst>
                    <a:glow rad="101600">
                      <a:schemeClr val="bg1">
                        <a:alpha val="60000"/>
                      </a:schemeClr>
                    </a:glow>
                  </a:effectLst>
                  <a:latin typeface="微软雅黑" panose="020B0503020204020204" pitchFamily="34" charset="-122"/>
                  <a:ea typeface="微软雅黑" panose="020B0503020204020204" pitchFamily="34" charset="-122"/>
                </a:rPr>
                <a:t>Task4</a:t>
              </a:r>
              <a:r>
                <a:rPr lang="zh-CN" altLang="en-US" sz="3600" dirty="0">
                  <a:ln w="3175">
                    <a:noFill/>
                  </a:ln>
                  <a:effectLst>
                    <a:glow rad="101600">
                      <a:schemeClr val="bg1">
                        <a:alpha val="60000"/>
                      </a:schemeClr>
                    </a:glow>
                  </a:effectLst>
                  <a:latin typeface="微软雅黑" panose="020B0503020204020204" pitchFamily="34" charset="-122"/>
                  <a:ea typeface="微软雅黑" panose="020B0503020204020204" pitchFamily="34" charset="-122"/>
                </a:rPr>
                <a:t> 介绍</a:t>
              </a:r>
            </a:p>
          </p:txBody>
        </p:sp>
      </p:grpSp>
      <p:grpSp>
        <p:nvGrpSpPr>
          <p:cNvPr id="14" name="Group 13">
            <a:extLst>
              <a:ext uri="{FF2B5EF4-FFF2-40B4-BE49-F238E27FC236}">
                <a16:creationId xmlns:a16="http://schemas.microsoft.com/office/drawing/2014/main" id="{EC866414-AB9F-B85D-E601-3ABA7C7ACF27}"/>
              </a:ext>
            </a:extLst>
          </p:cNvPr>
          <p:cNvGrpSpPr/>
          <p:nvPr/>
        </p:nvGrpSpPr>
        <p:grpSpPr>
          <a:xfrm>
            <a:off x="4753444" y="2487661"/>
            <a:ext cx="5967835" cy="900000"/>
            <a:chOff x="4812462" y="1903014"/>
            <a:chExt cx="6266226" cy="945000"/>
          </a:xfrm>
        </p:grpSpPr>
        <p:sp>
          <p:nvSpPr>
            <p:cNvPr id="15" name="AutoShape 25">
              <a:extLst>
                <a:ext uri="{FF2B5EF4-FFF2-40B4-BE49-F238E27FC236}">
                  <a16:creationId xmlns:a16="http://schemas.microsoft.com/office/drawing/2014/main" id="{25E8EAC4-202E-4483-C8C4-EA22D45C92AD}"/>
                </a:ext>
              </a:extLst>
            </p:cNvPr>
            <p:cNvSpPr>
              <a:spLocks noChangeArrowheads="1"/>
            </p:cNvSpPr>
            <p:nvPr/>
          </p:nvSpPr>
          <p:spPr bwMode="gray">
            <a:xfrm>
              <a:off x="4812462" y="1903014"/>
              <a:ext cx="6266226" cy="945000"/>
            </a:xfrm>
            <a:prstGeom prst="homePlate">
              <a:avLst>
                <a:gd name="adj" fmla="val 51607"/>
              </a:avLst>
            </a:prstGeom>
            <a:effectLst>
              <a:outerShdw blurRad="50800" dist="1016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16" name="TextBox 19">
              <a:extLst>
                <a:ext uri="{FF2B5EF4-FFF2-40B4-BE49-F238E27FC236}">
                  <a16:creationId xmlns:a16="http://schemas.microsoft.com/office/drawing/2014/main" id="{8E1DF27F-071E-2985-3982-240990156B8C}"/>
                </a:ext>
              </a:extLst>
            </p:cNvPr>
            <p:cNvSpPr txBox="1">
              <a:spLocks noChangeArrowheads="1"/>
            </p:cNvSpPr>
            <p:nvPr/>
          </p:nvSpPr>
          <p:spPr bwMode="auto">
            <a:xfrm>
              <a:off x="4905888" y="2018015"/>
              <a:ext cx="4939251" cy="678648"/>
            </a:xfrm>
            <a:prstGeom prst="rect">
              <a:avLst/>
            </a:prstGeom>
            <a:noFill/>
            <a:ln w="9525">
              <a:noFill/>
              <a:miter lim="800000"/>
            </a:ln>
          </p:spPr>
          <p:txBody>
            <a:bodyPr wrap="square">
              <a:spAutoFit/>
            </a:bodyPr>
            <a:lstStyle/>
            <a:p>
              <a:pPr>
                <a:defRPr/>
              </a:pPr>
              <a:r>
                <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rPr>
                <a:t>二、实验基本框架</a:t>
              </a:r>
            </a:p>
          </p:txBody>
        </p:sp>
      </p:grpSp>
      <p:grpSp>
        <p:nvGrpSpPr>
          <p:cNvPr id="32" name="组合 23">
            <a:extLst>
              <a:ext uri="{FF2B5EF4-FFF2-40B4-BE49-F238E27FC236}">
                <a16:creationId xmlns:a16="http://schemas.microsoft.com/office/drawing/2014/main" id="{DA02F582-A0A3-3483-C542-500D1D28B450}"/>
              </a:ext>
            </a:extLst>
          </p:cNvPr>
          <p:cNvGrpSpPr/>
          <p:nvPr/>
        </p:nvGrpSpPr>
        <p:grpSpPr>
          <a:xfrm>
            <a:off x="4753445" y="3998212"/>
            <a:ext cx="5967834" cy="900000"/>
            <a:chOff x="4816624" y="3114649"/>
            <a:chExt cx="6266225" cy="945000"/>
          </a:xfrm>
        </p:grpSpPr>
        <p:sp>
          <p:nvSpPr>
            <p:cNvPr id="33" name="AutoShape 25">
              <a:extLst>
                <a:ext uri="{FF2B5EF4-FFF2-40B4-BE49-F238E27FC236}">
                  <a16:creationId xmlns:a16="http://schemas.microsoft.com/office/drawing/2014/main" id="{135CCB3C-E1F5-87F5-7B9D-BBE034C35CE8}"/>
                </a:ext>
              </a:extLst>
            </p:cNvPr>
            <p:cNvSpPr>
              <a:spLocks noChangeArrowheads="1"/>
            </p:cNvSpPr>
            <p:nvPr/>
          </p:nvSpPr>
          <p:spPr bwMode="gray">
            <a:xfrm>
              <a:off x="4816624" y="3114649"/>
              <a:ext cx="6266225" cy="945000"/>
            </a:xfrm>
            <a:prstGeom prst="homePlate">
              <a:avLst>
                <a:gd name="adj" fmla="val 51607"/>
              </a:avLst>
            </a:prstGeom>
            <a:effectLst>
              <a:outerShdw blurRad="50800" dist="1016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34" name="TextBox 7">
              <a:extLst>
                <a:ext uri="{FF2B5EF4-FFF2-40B4-BE49-F238E27FC236}">
                  <a16:creationId xmlns:a16="http://schemas.microsoft.com/office/drawing/2014/main" id="{2B6A5F36-4B60-59AA-82E5-D08F07788BAD}"/>
                </a:ext>
              </a:extLst>
            </p:cNvPr>
            <p:cNvSpPr txBox="1">
              <a:spLocks noChangeArrowheads="1"/>
            </p:cNvSpPr>
            <p:nvPr/>
          </p:nvSpPr>
          <p:spPr bwMode="auto">
            <a:xfrm>
              <a:off x="4930068" y="3233176"/>
              <a:ext cx="5547915" cy="678648"/>
            </a:xfrm>
            <a:prstGeom prst="rect">
              <a:avLst/>
            </a:prstGeom>
            <a:noFill/>
            <a:ln w="9525">
              <a:noFill/>
              <a:miter lim="800000"/>
            </a:ln>
          </p:spPr>
          <p:txBody>
            <a:bodyPr wrap="square">
              <a:spAutoFit/>
            </a:bodyPr>
            <a:lstStyle/>
            <a:p>
              <a:pPr>
                <a:defRPr/>
              </a:pPr>
              <a:r>
                <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rPr>
                <a:t>三、</a:t>
              </a:r>
              <a:r>
                <a:rPr lang="en-US" altLang="zh-CN" sz="3600" dirty="0">
                  <a:effectLst>
                    <a:glow rad="101600">
                      <a:schemeClr val="bg1">
                        <a:alpha val="60000"/>
                      </a:schemeClr>
                    </a:glow>
                  </a:effectLst>
                  <a:latin typeface="微软雅黑" panose="020B0503020204020204" pitchFamily="34" charset="-122"/>
                  <a:ea typeface="微软雅黑" panose="020B0503020204020204" pitchFamily="34" charset="-122"/>
                </a:rPr>
                <a:t>Agent4Compiler</a:t>
              </a:r>
              <a:endPar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endParaRPr>
            </a:p>
          </p:txBody>
        </p:sp>
      </p:grpSp>
      <p:grpSp>
        <p:nvGrpSpPr>
          <p:cNvPr id="2" name="组合 23">
            <a:extLst>
              <a:ext uri="{FF2B5EF4-FFF2-40B4-BE49-F238E27FC236}">
                <a16:creationId xmlns:a16="http://schemas.microsoft.com/office/drawing/2014/main" id="{9E65F48E-1510-93EF-ACD2-9E5A12157ABE}"/>
              </a:ext>
            </a:extLst>
          </p:cNvPr>
          <p:cNvGrpSpPr/>
          <p:nvPr/>
        </p:nvGrpSpPr>
        <p:grpSpPr>
          <a:xfrm>
            <a:off x="4753444" y="5481479"/>
            <a:ext cx="5967834" cy="900000"/>
            <a:chOff x="4816624" y="3114649"/>
            <a:chExt cx="6266225" cy="945000"/>
          </a:xfrm>
        </p:grpSpPr>
        <p:sp>
          <p:nvSpPr>
            <p:cNvPr id="7" name="AutoShape 25">
              <a:extLst>
                <a:ext uri="{FF2B5EF4-FFF2-40B4-BE49-F238E27FC236}">
                  <a16:creationId xmlns:a16="http://schemas.microsoft.com/office/drawing/2014/main" id="{9F1F6E24-8850-82C5-3D8C-F639E6DB0B74}"/>
                </a:ext>
              </a:extLst>
            </p:cNvPr>
            <p:cNvSpPr>
              <a:spLocks noChangeArrowheads="1"/>
            </p:cNvSpPr>
            <p:nvPr/>
          </p:nvSpPr>
          <p:spPr bwMode="gray">
            <a:xfrm>
              <a:off x="4816624" y="3114649"/>
              <a:ext cx="6266225" cy="945000"/>
            </a:xfrm>
            <a:prstGeom prst="homePlate">
              <a:avLst>
                <a:gd name="adj" fmla="val 51607"/>
              </a:avLst>
            </a:prstGeom>
            <a:effectLst>
              <a:outerShdw blurRad="50800" dist="1016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8" name="TextBox 7">
              <a:extLst>
                <a:ext uri="{FF2B5EF4-FFF2-40B4-BE49-F238E27FC236}">
                  <a16:creationId xmlns:a16="http://schemas.microsoft.com/office/drawing/2014/main" id="{B8A2D531-0587-A97C-9FE4-F7F051FCB90C}"/>
                </a:ext>
              </a:extLst>
            </p:cNvPr>
            <p:cNvSpPr txBox="1">
              <a:spLocks noChangeArrowheads="1"/>
            </p:cNvSpPr>
            <p:nvPr/>
          </p:nvSpPr>
          <p:spPr bwMode="auto">
            <a:xfrm>
              <a:off x="4930068" y="3233176"/>
              <a:ext cx="4919232" cy="678648"/>
            </a:xfrm>
            <a:prstGeom prst="rect">
              <a:avLst/>
            </a:prstGeom>
            <a:noFill/>
            <a:ln w="9525">
              <a:noFill/>
              <a:miter lim="800000"/>
            </a:ln>
          </p:spPr>
          <p:txBody>
            <a:bodyPr wrap="square">
              <a:spAutoFit/>
            </a:bodyPr>
            <a:lstStyle/>
            <a:p>
              <a:pPr>
                <a:defRPr/>
              </a:pPr>
              <a:r>
                <a:rPr lang="zh-CN" altLang="en-US" sz="3600" b="1" dirty="0">
                  <a:solidFill>
                    <a:srgbClr val="FF0000"/>
                  </a:solidFill>
                  <a:effectLst>
                    <a:glow rad="101600">
                      <a:schemeClr val="bg1">
                        <a:alpha val="60000"/>
                      </a:schemeClr>
                    </a:glow>
                  </a:effectLst>
                  <a:latin typeface="微软雅黑" panose="020B0503020204020204" pitchFamily="34" charset="-122"/>
                  <a:ea typeface="微软雅黑" panose="020B0503020204020204" pitchFamily="34" charset="-122"/>
                </a:rPr>
                <a:t>四、补充材料</a:t>
              </a:r>
            </a:p>
          </p:txBody>
        </p:sp>
      </p:grpSp>
    </p:spTree>
    <p:extLst>
      <p:ext uri="{BB962C8B-B14F-4D97-AF65-F5344CB8AC3E}">
        <p14:creationId xmlns:p14="http://schemas.microsoft.com/office/powerpoint/2010/main" val="3327183444"/>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36</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2369880"/>
          </a:xfrm>
          <a:prstGeom prst="rect">
            <a:avLst/>
          </a:prstGeom>
          <a:noFill/>
        </p:spPr>
        <p:txBody>
          <a:bodyPr wrap="square">
            <a:spAutoFit/>
          </a:bodyPr>
          <a:lstStyle/>
          <a:p>
            <a:pPr marL="342900" indent="-342900">
              <a:buFont typeface="Arial" panose="020B0604020202020204" pitchFamily="34" charset="0"/>
              <a:buChar char="•"/>
            </a:pPr>
            <a:r>
              <a:rPr kumimoji="1" lang="en-US" altLang="zh-CN" sz="3600" b="1" dirty="0">
                <a:latin typeface="+mj-ea"/>
                <a:ea typeface="+mj-ea"/>
              </a:rPr>
              <a:t>Agent for Compiler</a:t>
            </a:r>
            <a:r>
              <a:rPr kumimoji="1" lang="zh-CN" altLang="en-US" sz="3600" b="1" dirty="0">
                <a:latin typeface="+mj-ea"/>
                <a:ea typeface="+mj-ea"/>
              </a:rPr>
              <a:t>：超参数预测</a:t>
            </a:r>
            <a:endParaRPr kumimoji="1" lang="en-US" altLang="zh-CN" sz="3600" b="1" dirty="0">
              <a:latin typeface="+mj-ea"/>
              <a:ea typeface="+mj-ea"/>
            </a:endParaRPr>
          </a:p>
          <a:p>
            <a:pPr marL="913130" lvl="1" indent="-342900">
              <a:buFont typeface="Arial" panose="020B0604020202020204" pitchFamily="34" charset="0"/>
              <a:buChar char="•"/>
            </a:pPr>
            <a:r>
              <a:rPr kumimoji="1" lang="zh-CN" altLang="en-US" sz="2800" b="1" dirty="0">
                <a:latin typeface="+mn-ea"/>
                <a:ea typeface="+mn-ea"/>
              </a:rPr>
              <a:t>可以使用</a:t>
            </a:r>
            <a:r>
              <a:rPr kumimoji="1" lang="en-US" altLang="zh-CN" sz="2800" b="1" dirty="0">
                <a:latin typeface="+mn-ea"/>
                <a:ea typeface="+mn-ea"/>
              </a:rPr>
              <a:t>LLM</a:t>
            </a:r>
            <a:r>
              <a:rPr kumimoji="1" lang="zh-CN" altLang="en-US" sz="2800" b="1" dirty="0">
                <a:latin typeface="+mn-ea"/>
                <a:ea typeface="+mn-ea"/>
              </a:rPr>
              <a:t>来预测优化超参数或者辅助优化决策</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函数是否内联、循环展开因子</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因为当前优化较少，所以性能可能并不明显</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集成在</a:t>
            </a:r>
            <a:r>
              <a:rPr kumimoji="1" lang="en-US" altLang="zh-CN" sz="2800" b="1" dirty="0">
                <a:latin typeface="+mn-ea"/>
                <a:ea typeface="+mn-ea"/>
              </a:rPr>
              <a:t>Pass</a:t>
            </a:r>
            <a:r>
              <a:rPr kumimoji="1" lang="zh-CN" altLang="en-US" sz="2800" b="1" dirty="0">
                <a:latin typeface="+mn-ea"/>
                <a:ea typeface="+mn-ea"/>
              </a:rPr>
              <a:t>中为其他</a:t>
            </a:r>
            <a:r>
              <a:rPr kumimoji="1" lang="en-US" altLang="zh-CN" sz="2800" b="1" dirty="0">
                <a:latin typeface="+mn-ea"/>
                <a:ea typeface="+mn-ea"/>
              </a:rPr>
              <a:t>Pass</a:t>
            </a:r>
            <a:r>
              <a:rPr kumimoji="1" lang="zh-CN" altLang="en-US" sz="2800" b="1" dirty="0">
                <a:latin typeface="+mn-ea"/>
                <a:ea typeface="+mn-ea"/>
              </a:rPr>
              <a:t>服务</a:t>
            </a:r>
            <a:endParaRPr kumimoji="1" lang="en-US" altLang="zh-CN" sz="2800" b="1" dirty="0">
              <a:latin typeface="+mn-ea"/>
              <a:ea typeface="+mn-ea"/>
            </a:endParaRPr>
          </a:p>
        </p:txBody>
      </p:sp>
    </p:spTree>
    <p:extLst>
      <p:ext uri="{BB962C8B-B14F-4D97-AF65-F5344CB8AC3E}">
        <p14:creationId xmlns:p14="http://schemas.microsoft.com/office/powerpoint/2010/main" val="1690320439"/>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37</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2800767"/>
          </a:xfrm>
          <a:prstGeom prst="rect">
            <a:avLst/>
          </a:prstGeom>
          <a:noFill/>
        </p:spPr>
        <p:txBody>
          <a:bodyPr wrap="square">
            <a:spAutoFit/>
          </a:bodyPr>
          <a:lstStyle/>
          <a:p>
            <a:pPr marL="342900" indent="-342900">
              <a:buFont typeface="Arial" panose="020B0604020202020204" pitchFamily="34" charset="0"/>
              <a:buChar char="•"/>
            </a:pPr>
            <a:r>
              <a:rPr kumimoji="1" lang="en-US" altLang="zh-CN" sz="3600" b="1" dirty="0">
                <a:latin typeface="+mj-ea"/>
              </a:rPr>
              <a:t>Agent</a:t>
            </a:r>
            <a:r>
              <a:rPr kumimoji="1" lang="en-US" altLang="zh-CN" sz="3600" b="1" dirty="0">
                <a:latin typeface="+mj-ea"/>
                <a:ea typeface="+mj-ea"/>
              </a:rPr>
              <a:t> for Compiler</a:t>
            </a:r>
            <a:r>
              <a:rPr kumimoji="1" lang="zh-CN" altLang="en-US" sz="3600" b="1" dirty="0">
                <a:latin typeface="+mj-ea"/>
                <a:ea typeface="+mj-ea"/>
              </a:rPr>
              <a:t>：</a:t>
            </a:r>
            <a:r>
              <a:rPr kumimoji="1" lang="en-US" altLang="zh-CN" sz="3600" b="1" dirty="0">
                <a:latin typeface="+mj-ea"/>
                <a:ea typeface="+mj-ea"/>
              </a:rPr>
              <a:t>IR</a:t>
            </a:r>
            <a:r>
              <a:rPr kumimoji="1" lang="zh-CN" altLang="en-US" sz="3600" b="1" dirty="0">
                <a:latin typeface="+mj-ea"/>
                <a:ea typeface="+mj-ea"/>
              </a:rPr>
              <a:t>代码生成</a:t>
            </a:r>
            <a:endParaRPr kumimoji="1" lang="en-US" altLang="zh-CN" sz="3600" b="1" dirty="0">
              <a:latin typeface="+mj-ea"/>
              <a:ea typeface="+mj-ea"/>
            </a:endParaRPr>
          </a:p>
          <a:p>
            <a:pPr marL="913130" lvl="1" indent="-342900">
              <a:buFont typeface="Arial" panose="020B0604020202020204" pitchFamily="34" charset="0"/>
              <a:buChar char="•"/>
            </a:pPr>
            <a:r>
              <a:rPr kumimoji="1" lang="zh-CN" altLang="en-US" sz="2800" b="1" dirty="0">
                <a:latin typeface="+mn-ea"/>
                <a:ea typeface="+mn-ea"/>
              </a:rPr>
              <a:t>可以使用</a:t>
            </a:r>
            <a:r>
              <a:rPr kumimoji="1" lang="en-US" altLang="zh-CN" sz="2800" b="1" dirty="0">
                <a:latin typeface="+mn-ea"/>
                <a:ea typeface="+mn-ea"/>
              </a:rPr>
              <a:t>LLM</a:t>
            </a:r>
            <a:r>
              <a:rPr kumimoji="1" lang="zh-CN" altLang="en-US" sz="2800" b="1" dirty="0">
                <a:latin typeface="+mn-ea"/>
                <a:ea typeface="+mn-ea"/>
              </a:rPr>
              <a:t>来生成代码</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大模型天然适合做代码生成工作</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迭代生成代码（</a:t>
            </a:r>
            <a:r>
              <a:rPr kumimoji="1" lang="en-US" altLang="zh-CN" sz="2800" b="1" dirty="0">
                <a:latin typeface="+mn-ea"/>
                <a:ea typeface="+mn-ea"/>
              </a:rPr>
              <a:t>self-refine</a:t>
            </a:r>
            <a:r>
              <a:rPr kumimoji="1" lang="zh-CN" altLang="en-US" sz="2800" b="1" dirty="0">
                <a:latin typeface="+mn-ea"/>
                <a:ea typeface="+mn-ea"/>
              </a:rPr>
              <a:t>）</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如何保证生成代码的正确性呢</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单元测试与形式化验证（</a:t>
            </a:r>
            <a:r>
              <a:rPr kumimoji="1" lang="en-US" altLang="zh-CN" sz="2800" b="1" dirty="0">
                <a:latin typeface="+mn-ea"/>
                <a:ea typeface="+mn-ea"/>
              </a:rPr>
              <a:t>Alive2</a:t>
            </a:r>
            <a:r>
              <a:rPr kumimoji="1" lang="zh-CN" altLang="en-US" sz="2800" b="1" dirty="0">
                <a:latin typeface="+mn-ea"/>
                <a:ea typeface="+mn-ea"/>
              </a:rPr>
              <a:t>）</a:t>
            </a:r>
            <a:endParaRPr kumimoji="1" lang="en-US" altLang="zh-CN" sz="2800" b="1" dirty="0">
              <a:latin typeface="+mn-ea"/>
              <a:ea typeface="+mn-ea"/>
            </a:endParaRPr>
          </a:p>
        </p:txBody>
      </p:sp>
      <p:pic>
        <p:nvPicPr>
          <p:cNvPr id="4" name="图片 3">
            <a:extLst>
              <a:ext uri="{FF2B5EF4-FFF2-40B4-BE49-F238E27FC236}">
                <a16:creationId xmlns:a16="http://schemas.microsoft.com/office/drawing/2014/main" id="{CF932741-2F5C-4A26-90CC-3399C4DAAAB8}"/>
              </a:ext>
            </a:extLst>
          </p:cNvPr>
          <p:cNvPicPr>
            <a:picLocks noChangeAspect="1"/>
          </p:cNvPicPr>
          <p:nvPr/>
        </p:nvPicPr>
        <p:blipFill>
          <a:blip r:embed="rId3"/>
          <a:stretch>
            <a:fillRect/>
          </a:stretch>
        </p:blipFill>
        <p:spPr>
          <a:xfrm>
            <a:off x="1569299" y="4382516"/>
            <a:ext cx="9662997" cy="548688"/>
          </a:xfrm>
          <a:prstGeom prst="rect">
            <a:avLst/>
          </a:prstGeom>
        </p:spPr>
      </p:pic>
      <p:pic>
        <p:nvPicPr>
          <p:cNvPr id="5" name="图片 4">
            <a:extLst>
              <a:ext uri="{FF2B5EF4-FFF2-40B4-BE49-F238E27FC236}">
                <a16:creationId xmlns:a16="http://schemas.microsoft.com/office/drawing/2014/main" id="{23CE7B66-48DA-4B74-ABC3-F9AA798A1863}"/>
              </a:ext>
            </a:extLst>
          </p:cNvPr>
          <p:cNvPicPr>
            <a:picLocks noChangeAspect="1"/>
          </p:cNvPicPr>
          <p:nvPr/>
        </p:nvPicPr>
        <p:blipFill>
          <a:blip r:embed="rId4"/>
          <a:stretch>
            <a:fillRect/>
          </a:stretch>
        </p:blipFill>
        <p:spPr>
          <a:xfrm>
            <a:off x="1146353" y="5243578"/>
            <a:ext cx="10508891" cy="1021168"/>
          </a:xfrm>
          <a:prstGeom prst="rect">
            <a:avLst/>
          </a:prstGeom>
        </p:spPr>
      </p:pic>
    </p:spTree>
    <p:extLst>
      <p:ext uri="{BB962C8B-B14F-4D97-AF65-F5344CB8AC3E}">
        <p14:creationId xmlns:p14="http://schemas.microsoft.com/office/powerpoint/2010/main" val="4104171779"/>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38</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2025336" cy="1938992"/>
          </a:xfrm>
          <a:prstGeom prst="rect">
            <a:avLst/>
          </a:prstGeom>
          <a:noFill/>
        </p:spPr>
        <p:txBody>
          <a:bodyPr wrap="square">
            <a:spAutoFit/>
          </a:bodyPr>
          <a:lstStyle/>
          <a:p>
            <a:pPr marL="342900" indent="-342900">
              <a:buFont typeface="Arial" panose="020B0604020202020204" pitchFamily="34" charset="0"/>
              <a:buChar char="•"/>
            </a:pPr>
            <a:r>
              <a:rPr kumimoji="1" lang="en-US" altLang="zh-CN" sz="3600" b="1" dirty="0">
                <a:latin typeface="+mj-ea"/>
              </a:rPr>
              <a:t>Agent</a:t>
            </a:r>
            <a:r>
              <a:rPr kumimoji="1" lang="en-US" altLang="zh-CN" sz="3600" b="1" dirty="0">
                <a:latin typeface="+mj-ea"/>
                <a:ea typeface="+mj-ea"/>
              </a:rPr>
              <a:t> for Compiler</a:t>
            </a:r>
            <a:r>
              <a:rPr kumimoji="1" lang="zh-CN" altLang="en-US" sz="3600" b="1" dirty="0">
                <a:latin typeface="+mj-ea"/>
                <a:ea typeface="+mj-ea"/>
              </a:rPr>
              <a:t>：</a:t>
            </a:r>
            <a:r>
              <a:rPr kumimoji="1" lang="en-US" altLang="zh-CN" sz="3600" b="1" dirty="0">
                <a:latin typeface="+mj-ea"/>
                <a:ea typeface="+mj-ea"/>
              </a:rPr>
              <a:t>do whatever you want</a:t>
            </a:r>
          </a:p>
          <a:p>
            <a:pPr marL="913130" lvl="1" indent="-342900">
              <a:buFont typeface="Arial" panose="020B0604020202020204" pitchFamily="34" charset="0"/>
              <a:buChar char="•"/>
            </a:pPr>
            <a:r>
              <a:rPr kumimoji="1" lang="zh-CN" altLang="en-US" sz="2800" b="1" dirty="0">
                <a:latin typeface="+mn-ea"/>
                <a:ea typeface="+mn-ea"/>
              </a:rPr>
              <a:t>可以使用</a:t>
            </a:r>
            <a:r>
              <a:rPr kumimoji="1" lang="en-US" altLang="zh-CN" sz="2800" b="1" dirty="0">
                <a:latin typeface="+mn-ea"/>
                <a:ea typeface="+mn-ea"/>
              </a:rPr>
              <a:t>LLM</a:t>
            </a:r>
            <a:r>
              <a:rPr kumimoji="1" lang="zh-CN" altLang="en-US" sz="2800" b="1" dirty="0">
                <a:latin typeface="+mn-ea"/>
                <a:ea typeface="+mn-ea"/>
              </a:rPr>
              <a:t>来做你想做的一切优化，鼓励同学们积极探索</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寻找合适的切入点，实现能带来性能提升的优化</a:t>
            </a:r>
            <a:endParaRPr kumimoji="1" lang="en-US" altLang="zh-CN" sz="2800" b="1" dirty="0">
              <a:latin typeface="+mn-ea"/>
              <a:ea typeface="+mn-ea"/>
            </a:endParaRPr>
          </a:p>
          <a:p>
            <a:pPr marL="913130" lvl="1" indent="-342900">
              <a:buFont typeface="Arial" panose="020B0604020202020204" pitchFamily="34" charset="0"/>
              <a:buChar char="•"/>
            </a:pPr>
            <a:r>
              <a:rPr kumimoji="1" lang="zh-CN" altLang="en-US" sz="2800" b="1" dirty="0">
                <a:latin typeface="+mn-ea"/>
                <a:ea typeface="+mn-ea"/>
              </a:rPr>
              <a:t>可能后续可以发展为科研课题</a:t>
            </a:r>
            <a:endParaRPr kumimoji="1" lang="en-US" altLang="zh-CN" sz="2800" b="1" dirty="0">
              <a:latin typeface="+mn-ea"/>
              <a:ea typeface="+mn-ea"/>
            </a:endParaRPr>
          </a:p>
        </p:txBody>
      </p:sp>
    </p:spTree>
    <p:extLst>
      <p:ext uri="{BB962C8B-B14F-4D97-AF65-F5344CB8AC3E}">
        <p14:creationId xmlns:p14="http://schemas.microsoft.com/office/powerpoint/2010/main" val="2226518043"/>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DB970-484A-C715-65A5-EA68D589D87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3F6840-845E-ECA2-600E-0A859687896D}"/>
              </a:ext>
            </a:extLst>
          </p:cNvPr>
          <p:cNvSpPr>
            <a:spLocks noGrp="1"/>
          </p:cNvSpPr>
          <p:nvPr>
            <p:ph type="sldNum" sz="quarter" idx="12"/>
          </p:nvPr>
        </p:nvSpPr>
        <p:spPr/>
        <p:txBody>
          <a:bodyPr/>
          <a:lstStyle/>
          <a:p>
            <a:pPr>
              <a:defRPr/>
            </a:pPr>
            <a:fld id="{91F44B76-BDB5-48DA-9429-18FB768FED70}" type="slidenum">
              <a:rPr lang="zh-CN" altLang="en-US" smtClean="0"/>
              <a:t>39</a:t>
            </a:fld>
            <a:endParaRPr lang="zh-CN" altLang="en-US"/>
          </a:p>
        </p:txBody>
      </p:sp>
      <p:sp>
        <p:nvSpPr>
          <p:cNvPr id="10" name="文本框 9">
            <a:extLst>
              <a:ext uri="{FF2B5EF4-FFF2-40B4-BE49-F238E27FC236}">
                <a16:creationId xmlns:a16="http://schemas.microsoft.com/office/drawing/2014/main" id="{BBD3E755-F4E0-B689-302E-888BFD00DE51}"/>
              </a:ext>
            </a:extLst>
          </p:cNvPr>
          <p:cNvSpPr txBox="1"/>
          <p:nvPr/>
        </p:nvSpPr>
        <p:spPr>
          <a:xfrm>
            <a:off x="352128" y="936154"/>
            <a:ext cx="12025336" cy="6247864"/>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如何在编译器中调用 </a:t>
            </a:r>
            <a:r>
              <a:rPr kumimoji="1" lang="en-US" altLang="zh-CN" sz="3600" b="1" dirty="0">
                <a:latin typeface="+mj-ea"/>
                <a:ea typeface="+mj-ea"/>
              </a:rPr>
              <a:t>LLM</a:t>
            </a:r>
          </a:p>
          <a:p>
            <a:pPr marL="913130" lvl="1" indent="-342900">
              <a:buFont typeface="Arial" panose="020B0604020202020204" pitchFamily="34" charset="0"/>
              <a:buChar char="•"/>
            </a:pPr>
            <a:r>
              <a:rPr kumimoji="1" lang="en-US" altLang="zh-CN" sz="2800" dirty="0">
                <a:latin typeface="+mj-ea"/>
                <a:ea typeface="+mj-ea"/>
              </a:rPr>
              <a:t>python3-openai </a:t>
            </a:r>
            <a:r>
              <a:rPr kumimoji="1" lang="en-US" altLang="zh-CN" sz="2800" dirty="0">
                <a:latin typeface="+mj-ea"/>
                <a:ea typeface="+mj-ea"/>
                <a:sym typeface="Wingdings" pitchFamily="2" charset="2"/>
              </a:rPr>
              <a:t> </a:t>
            </a:r>
            <a:r>
              <a:rPr kumimoji="1" lang="en-US" altLang="zh-CN" sz="2800" dirty="0" err="1">
                <a:latin typeface="+mj-ea"/>
                <a:ea typeface="+mj-ea"/>
                <a:sym typeface="Wingdings" pitchFamily="2" charset="2"/>
              </a:rPr>
              <a:t>llm</a:t>
            </a:r>
            <a:r>
              <a:rPr kumimoji="1" lang="en-US" altLang="zh-CN" sz="2800" dirty="0">
                <a:latin typeface="+mj-ea"/>
                <a:ea typeface="+mj-ea"/>
                <a:sym typeface="Wingdings" pitchFamily="2" charset="2"/>
              </a:rPr>
              <a:t>/__</a:t>
            </a:r>
            <a:r>
              <a:rPr kumimoji="1" lang="en-US" altLang="zh-CN" sz="2800" dirty="0" err="1">
                <a:latin typeface="+mj-ea"/>
                <a:ea typeface="+mj-ea"/>
                <a:sym typeface="Wingdings" pitchFamily="2" charset="2"/>
              </a:rPr>
              <a:t>init</a:t>
            </a:r>
            <a:r>
              <a:rPr kumimoji="1" lang="en-US" altLang="zh-CN" sz="2800" dirty="0">
                <a:latin typeface="+mj-ea"/>
                <a:ea typeface="+mj-ea"/>
                <a:sym typeface="Wingdings" pitchFamily="2" charset="2"/>
              </a:rPr>
              <a:t>__.</a:t>
            </a:r>
            <a:r>
              <a:rPr kumimoji="1" lang="en-US" altLang="zh-CN" sz="2800" dirty="0" err="1">
                <a:latin typeface="+mj-ea"/>
                <a:ea typeface="+mj-ea"/>
                <a:sym typeface="Wingdings" pitchFamily="2" charset="2"/>
              </a:rPr>
              <a:t>py</a:t>
            </a:r>
            <a:r>
              <a:rPr kumimoji="1" lang="en-US" altLang="zh-CN" sz="2800" dirty="0">
                <a:latin typeface="+mj-ea"/>
                <a:ea typeface="+mj-ea"/>
                <a:sym typeface="Wingdings" pitchFamily="2" charset="2"/>
              </a:rPr>
              <a:t>  pybind11  </a:t>
            </a:r>
            <a:r>
              <a:rPr kumimoji="1" lang="en-US" altLang="zh-CN" sz="2800" dirty="0" err="1">
                <a:latin typeface="+mj-ea"/>
                <a:ea typeface="+mj-ea"/>
                <a:sym typeface="Wingdings" pitchFamily="2" charset="2"/>
              </a:rPr>
              <a:t>llm</a:t>
            </a:r>
            <a:r>
              <a:rPr kumimoji="1" lang="en-US" altLang="zh-CN" sz="2800" dirty="0">
                <a:latin typeface="+mj-ea"/>
                <a:ea typeface="+mj-ea"/>
                <a:sym typeface="Wingdings" pitchFamily="2" charset="2"/>
              </a:rPr>
              <a:t>/</a:t>
            </a:r>
            <a:r>
              <a:rPr kumimoji="1" lang="en-US" altLang="zh-CN" sz="2800" dirty="0" err="1">
                <a:latin typeface="+mj-ea"/>
                <a:ea typeface="+mj-ea"/>
                <a:sym typeface="Wingdings" pitchFamily="2" charset="2"/>
              </a:rPr>
              <a:t>LLMHelper</a:t>
            </a:r>
            <a:r>
              <a:rPr kumimoji="1" lang="en-US" altLang="zh-CN" sz="2800" dirty="0">
                <a:latin typeface="+mj-ea"/>
                <a:ea typeface="+mj-ea"/>
                <a:sym typeface="Wingdings" pitchFamily="2" charset="2"/>
              </a:rPr>
              <a:t>  task4</a:t>
            </a:r>
          </a:p>
          <a:p>
            <a:pPr marL="913130" lvl="1" indent="-342900">
              <a:buFont typeface="Arial" panose="020B0604020202020204" pitchFamily="34" charset="0"/>
              <a:buChar char="•"/>
            </a:pPr>
            <a:r>
              <a:rPr kumimoji="1" lang="zh-CN" altLang="en-US" sz="2800" dirty="0">
                <a:latin typeface="+mj-ea"/>
                <a:ea typeface="+mj-ea"/>
                <a:sym typeface="Wingdings" pitchFamily="2" charset="2"/>
              </a:rPr>
              <a:t>主要通过 </a:t>
            </a:r>
            <a:r>
              <a:rPr kumimoji="1" lang="en-US" altLang="zh-CN" sz="2800" dirty="0" err="1">
                <a:latin typeface="+mj-ea"/>
                <a:ea typeface="+mj-ea"/>
                <a:sym typeface="Wingdings" pitchFamily="2" charset="2"/>
              </a:rPr>
              <a:t>LLMHelper</a:t>
            </a:r>
            <a:r>
              <a:rPr kumimoji="1" lang="zh-CN" altLang="en-US" sz="2800" dirty="0">
                <a:latin typeface="+mj-ea"/>
                <a:ea typeface="+mj-ea"/>
                <a:sym typeface="Wingdings" pitchFamily="2" charset="2"/>
              </a:rPr>
              <a:t> 来进行与 </a:t>
            </a:r>
            <a:r>
              <a:rPr kumimoji="1" lang="en-US" altLang="zh-CN" sz="2800" dirty="0">
                <a:latin typeface="+mj-ea"/>
                <a:ea typeface="+mj-ea"/>
                <a:sym typeface="Wingdings" pitchFamily="2" charset="2"/>
              </a:rPr>
              <a:t>LLM</a:t>
            </a:r>
            <a:r>
              <a:rPr kumimoji="1" lang="zh-CN" altLang="en-US" sz="2800" dirty="0">
                <a:latin typeface="+mj-ea"/>
                <a:ea typeface="+mj-ea"/>
                <a:sym typeface="Wingdings" pitchFamily="2" charset="2"/>
              </a:rPr>
              <a:t> 的交互</a:t>
            </a:r>
            <a:endParaRPr kumimoji="1" lang="en-US" altLang="zh-CN" sz="2800" dirty="0">
              <a:latin typeface="+mj-ea"/>
              <a:ea typeface="+mj-ea"/>
              <a:sym typeface="Wingdings" pitchFamily="2" charset="2"/>
            </a:endParaRPr>
          </a:p>
          <a:p>
            <a:pPr marL="1484630" lvl="2" indent="-342900">
              <a:buFont typeface="Arial" panose="020B0604020202020204" pitchFamily="34" charset="0"/>
              <a:buChar char="•"/>
            </a:pPr>
            <a:r>
              <a:rPr kumimoji="1" lang="zh-CN" altLang="en-US" sz="2800" dirty="0">
                <a:latin typeface="+mj-ea"/>
                <a:ea typeface="+mj-ea"/>
                <a:sym typeface="Wingdings" pitchFamily="2" charset="2"/>
              </a:rPr>
              <a:t>构造函数：指定 </a:t>
            </a:r>
            <a:r>
              <a:rPr kumimoji="1" lang="en-US" altLang="zh-CN" sz="2800" dirty="0">
                <a:latin typeface="+mj-ea"/>
                <a:ea typeface="+mj-ea"/>
                <a:sym typeface="Wingdings" pitchFamily="2" charset="2"/>
              </a:rPr>
              <a:t>LLM</a:t>
            </a:r>
            <a:r>
              <a:rPr kumimoji="1" lang="zh-CN" altLang="en-US" sz="2800" dirty="0">
                <a:latin typeface="+mj-ea"/>
                <a:ea typeface="+mj-ea"/>
                <a:sym typeface="Wingdings" pitchFamily="2" charset="2"/>
              </a:rPr>
              <a:t>，添加凭证</a:t>
            </a:r>
            <a:endParaRPr kumimoji="1" lang="en-US" altLang="zh-CN" sz="2800" dirty="0">
              <a:latin typeface="+mj-ea"/>
              <a:ea typeface="+mj-ea"/>
              <a:sym typeface="Wingdings" pitchFamily="2" charset="2"/>
            </a:endParaRPr>
          </a:p>
          <a:p>
            <a:pPr marL="1484630" lvl="2" indent="-342900">
              <a:buFont typeface="Arial" panose="020B0604020202020204" pitchFamily="34" charset="0"/>
              <a:buChar char="•"/>
            </a:pPr>
            <a:r>
              <a:rPr kumimoji="1" lang="en-US" altLang="zh-CN" sz="2800" dirty="0" err="1">
                <a:latin typeface="+mj-ea"/>
                <a:ea typeface="+mj-ea"/>
                <a:sym typeface="Wingdings" pitchFamily="2" charset="2"/>
              </a:rPr>
              <a:t>create_new_session</a:t>
            </a:r>
            <a:r>
              <a:rPr kumimoji="1" lang="zh-CN" altLang="en-US" sz="2800" dirty="0">
                <a:latin typeface="+mj-ea"/>
                <a:ea typeface="+mj-ea"/>
                <a:sym typeface="Wingdings" pitchFamily="2" charset="2"/>
              </a:rPr>
              <a:t>：新建一场对话</a:t>
            </a:r>
            <a:endParaRPr kumimoji="1" lang="en-US" altLang="zh-CN" sz="2800" dirty="0">
              <a:latin typeface="+mj-ea"/>
              <a:ea typeface="+mj-ea"/>
              <a:sym typeface="Wingdings" pitchFamily="2" charset="2"/>
            </a:endParaRPr>
          </a:p>
          <a:p>
            <a:pPr marL="1484630" lvl="2" indent="-342900">
              <a:buFont typeface="Arial" panose="020B0604020202020204" pitchFamily="34" charset="0"/>
              <a:buChar char="•"/>
            </a:pPr>
            <a:r>
              <a:rPr kumimoji="1" lang="en-US" altLang="zh-CN" sz="2800" dirty="0" err="1">
                <a:latin typeface="+mj-ea"/>
                <a:ea typeface="+mj-ea"/>
                <a:sym typeface="Wingdings" pitchFamily="2" charset="2"/>
              </a:rPr>
              <a:t>delete_session</a:t>
            </a:r>
            <a:r>
              <a:rPr kumimoji="1" lang="zh-CN" altLang="en-US" sz="2800" dirty="0">
                <a:latin typeface="+mj-ea"/>
                <a:ea typeface="+mj-ea"/>
                <a:sym typeface="Wingdings" pitchFamily="2" charset="2"/>
              </a:rPr>
              <a:t>：删除一场历史对话</a:t>
            </a:r>
            <a:endParaRPr kumimoji="1" lang="en-US" altLang="zh-CN" sz="2800" dirty="0">
              <a:latin typeface="+mj-ea"/>
              <a:ea typeface="+mj-ea"/>
              <a:sym typeface="Wingdings" pitchFamily="2" charset="2"/>
            </a:endParaRPr>
          </a:p>
          <a:p>
            <a:pPr marL="1484630" lvl="2" indent="-342900">
              <a:buFont typeface="Arial" panose="020B0604020202020204" pitchFamily="34" charset="0"/>
              <a:buChar char="•"/>
            </a:pPr>
            <a:r>
              <a:rPr kumimoji="1" lang="en-US" altLang="zh-CN" sz="2800" dirty="0" err="1">
                <a:latin typeface="+mj-ea"/>
                <a:ea typeface="+mj-ea"/>
                <a:sym typeface="Wingdings" pitchFamily="2" charset="2"/>
              </a:rPr>
              <a:t>add_content</a:t>
            </a:r>
            <a:r>
              <a:rPr kumimoji="1" lang="zh-CN" altLang="en-US" sz="2800" dirty="0">
                <a:latin typeface="+mj-ea"/>
                <a:ea typeface="+mj-ea"/>
                <a:sym typeface="Wingdings" pitchFamily="2" charset="2"/>
              </a:rPr>
              <a:t>：以不同角色在对话中发送消息</a:t>
            </a:r>
            <a:endParaRPr kumimoji="1" lang="en-US" altLang="zh-CN" sz="2800" dirty="0">
              <a:latin typeface="+mj-ea"/>
              <a:ea typeface="+mj-ea"/>
              <a:sym typeface="Wingdings" pitchFamily="2" charset="2"/>
            </a:endParaRPr>
          </a:p>
          <a:p>
            <a:pPr marL="1484630" lvl="2" indent="-342900">
              <a:buFont typeface="Arial" panose="020B0604020202020204" pitchFamily="34" charset="0"/>
              <a:buChar char="•"/>
            </a:pPr>
            <a:r>
              <a:rPr kumimoji="1" lang="en-US" altLang="zh-CN" sz="2800" dirty="0">
                <a:latin typeface="+mj-ea"/>
                <a:ea typeface="+mj-ea"/>
                <a:sym typeface="Wingdings" pitchFamily="2" charset="2"/>
              </a:rPr>
              <a:t>chat</a:t>
            </a:r>
            <a:r>
              <a:rPr kumimoji="1" lang="zh-CN" altLang="en-US" sz="2800" dirty="0">
                <a:latin typeface="+mj-ea"/>
                <a:ea typeface="+mj-ea"/>
                <a:sym typeface="Wingdings" pitchFamily="2" charset="2"/>
              </a:rPr>
              <a:t>：发送一场对话</a:t>
            </a:r>
            <a:endParaRPr kumimoji="1" lang="en-US" altLang="zh-CN" sz="2800" dirty="0">
              <a:latin typeface="+mj-ea"/>
              <a:ea typeface="+mj-ea"/>
              <a:sym typeface="Wingdings" pitchFamily="2" charset="2"/>
            </a:endParaRPr>
          </a:p>
          <a:p>
            <a:pPr marL="2054225" lvl="3" indent="-342900">
              <a:buFont typeface="Arial" panose="020B0604020202020204" pitchFamily="34" charset="0"/>
              <a:buChar char="•"/>
            </a:pPr>
            <a:r>
              <a:rPr kumimoji="1" lang="en-US" altLang="zh-CN" sz="2800" dirty="0">
                <a:latin typeface="+mj-ea"/>
                <a:ea typeface="+mj-ea"/>
                <a:sym typeface="Wingdings" pitchFamily="2" charset="2"/>
              </a:rPr>
              <a:t>model</a:t>
            </a:r>
            <a:r>
              <a:rPr kumimoji="1" lang="zh-CN" altLang="en-US" sz="2800" dirty="0">
                <a:latin typeface="+mj-ea"/>
                <a:ea typeface="+mj-ea"/>
                <a:sym typeface="Wingdings" pitchFamily="2" charset="2"/>
              </a:rPr>
              <a:t>：指定模型名字，如 </a:t>
            </a:r>
            <a:r>
              <a:rPr kumimoji="1" lang="en-US" altLang="zh-CN" sz="2800" dirty="0">
                <a:latin typeface="+mj-ea"/>
                <a:ea typeface="+mj-ea"/>
                <a:sym typeface="Wingdings" pitchFamily="2" charset="2"/>
              </a:rPr>
              <a:t>deepseek-r1</a:t>
            </a:r>
          </a:p>
          <a:p>
            <a:pPr marL="2054225" lvl="3" indent="-342900">
              <a:buFont typeface="Arial" panose="020B0604020202020204" pitchFamily="34" charset="0"/>
              <a:buChar char="•"/>
            </a:pPr>
            <a:r>
              <a:rPr kumimoji="1" lang="en-US" altLang="zh-CN" sz="2800" dirty="0">
                <a:latin typeface="+mj-ea"/>
                <a:ea typeface="+mj-ea"/>
                <a:sym typeface="Wingdings" pitchFamily="2" charset="2"/>
              </a:rPr>
              <a:t> handlers</a:t>
            </a:r>
            <a:r>
              <a:rPr kumimoji="1" lang="zh-CN" altLang="en-US" sz="2800" dirty="0">
                <a:latin typeface="+mj-ea"/>
                <a:ea typeface="+mj-ea"/>
                <a:sym typeface="Wingdings" pitchFamily="2" charset="2"/>
              </a:rPr>
              <a:t>：对 回复进行一系列处理</a:t>
            </a:r>
            <a:endParaRPr kumimoji="1" lang="en-US" altLang="zh-CN" sz="2800" dirty="0">
              <a:latin typeface="+mj-ea"/>
              <a:ea typeface="+mj-ea"/>
              <a:sym typeface="Wingdings" pitchFamily="2" charset="2"/>
            </a:endParaRPr>
          </a:p>
          <a:p>
            <a:pPr marL="2625725" lvl="4" indent="-342900">
              <a:buFont typeface="Arial" panose="020B0604020202020204" pitchFamily="34" charset="0"/>
              <a:buChar char="•"/>
            </a:pPr>
            <a:r>
              <a:rPr kumimoji="1" lang="zh-CN" altLang="en-US" sz="2800" dirty="0">
                <a:latin typeface="+mj-ea"/>
                <a:ea typeface="+mj-ea"/>
                <a:sym typeface="Wingdings" pitchFamily="2" charset="2"/>
              </a:rPr>
              <a:t>元素为处理并返回字符串的函数</a:t>
            </a:r>
            <a:endParaRPr kumimoji="1" lang="en-US" altLang="zh-CN" sz="2800" dirty="0">
              <a:latin typeface="+mj-ea"/>
              <a:ea typeface="+mj-ea"/>
              <a:sym typeface="Wingdings" pitchFamily="2" charset="2"/>
            </a:endParaRPr>
          </a:p>
          <a:p>
            <a:pPr marL="2625725" lvl="4" indent="-342900">
              <a:buFont typeface="Arial" panose="020B0604020202020204" pitchFamily="34" charset="0"/>
              <a:buChar char="•"/>
            </a:pPr>
            <a:r>
              <a:rPr kumimoji="1" lang="zh-CN" altLang="en-US" sz="2800" dirty="0">
                <a:latin typeface="+mj-ea"/>
                <a:ea typeface="+mj-ea"/>
              </a:rPr>
              <a:t>去除 </a:t>
            </a:r>
            <a:r>
              <a:rPr kumimoji="1" lang="en-US" altLang="zh-CN" sz="2800" dirty="0">
                <a:latin typeface="+mj-ea"/>
                <a:ea typeface="+mj-ea"/>
              </a:rPr>
              <a:t>deepseek-r1 </a:t>
            </a:r>
            <a:r>
              <a:rPr kumimoji="1" lang="zh-CN" altLang="en-US" sz="2800" dirty="0">
                <a:latin typeface="+mj-ea"/>
                <a:ea typeface="+mj-ea"/>
              </a:rPr>
              <a:t>思维链（</a:t>
            </a:r>
            <a:r>
              <a:rPr kumimoji="1" lang="en-US" altLang="zh-CN" sz="2800" dirty="0">
                <a:latin typeface="+mj-ea"/>
                <a:ea typeface="+mj-ea"/>
              </a:rPr>
              <a:t>&lt;/think&gt;</a:t>
            </a:r>
            <a:r>
              <a:rPr kumimoji="1" lang="zh-CN" altLang="en-US" sz="2800" dirty="0">
                <a:latin typeface="+mj-ea"/>
                <a:ea typeface="+mj-ea"/>
              </a:rPr>
              <a:t>）</a:t>
            </a:r>
            <a:endParaRPr kumimoji="1" lang="en-US" altLang="zh-CN" sz="2800" dirty="0">
              <a:latin typeface="+mj-ea"/>
              <a:ea typeface="+mj-ea"/>
            </a:endParaRPr>
          </a:p>
          <a:p>
            <a:pPr marL="2054225" lvl="3" indent="-342900">
              <a:buFont typeface="Arial" panose="020B0604020202020204" pitchFamily="34" charset="0"/>
              <a:buChar char="•"/>
            </a:pPr>
            <a:r>
              <a:rPr kumimoji="1" lang="en-US" altLang="zh-CN" sz="2800" dirty="0">
                <a:latin typeface="+mj-ea"/>
                <a:ea typeface="+mj-ea"/>
              </a:rPr>
              <a:t>params</a:t>
            </a:r>
            <a:r>
              <a:rPr kumimoji="1" lang="zh-CN" altLang="en-US" sz="2800" dirty="0">
                <a:latin typeface="+mj-ea"/>
                <a:ea typeface="+mj-ea"/>
              </a:rPr>
              <a:t>：请求参数，</a:t>
            </a:r>
            <a:r>
              <a:rPr kumimoji="1" lang="en-US" altLang="zh-CN" sz="2800" dirty="0">
                <a:latin typeface="+mj-ea"/>
                <a:ea typeface="+mj-ea"/>
              </a:rPr>
              <a:t>temperature</a:t>
            </a:r>
            <a:r>
              <a:rPr kumimoji="1" lang="zh-CN" altLang="en-US" sz="2800" dirty="0">
                <a:latin typeface="+mj-ea"/>
                <a:ea typeface="+mj-ea"/>
              </a:rPr>
              <a:t>、</a:t>
            </a:r>
            <a:r>
              <a:rPr kumimoji="1" lang="en-US" altLang="zh-CN" sz="2800" dirty="0" err="1">
                <a:latin typeface="+mj-ea"/>
                <a:ea typeface="+mj-ea"/>
              </a:rPr>
              <a:t>max_tokens</a:t>
            </a:r>
            <a:endParaRPr kumimoji="1" lang="en-US" altLang="zh-CN" sz="2800" dirty="0">
              <a:latin typeface="+mj-ea"/>
              <a:ea typeface="+mj-ea"/>
            </a:endParaRPr>
          </a:p>
          <a:p>
            <a:pPr marL="1484630" lvl="2" indent="-342900">
              <a:buFont typeface="Arial" panose="020B0604020202020204" pitchFamily="34" charset="0"/>
              <a:buChar char="•"/>
            </a:pPr>
            <a:r>
              <a:rPr kumimoji="1" lang="zh-CN" altLang="en-US" sz="2800" dirty="0">
                <a:latin typeface="+mj-ea"/>
                <a:ea typeface="+mj-ea"/>
              </a:rPr>
              <a:t>创建对话 </a:t>
            </a:r>
            <a:r>
              <a:rPr kumimoji="1" lang="en-US" altLang="zh-CN" sz="2800" dirty="0">
                <a:latin typeface="+mj-ea"/>
                <a:ea typeface="+mj-ea"/>
                <a:sym typeface="Wingdings" pitchFamily="2" charset="2"/>
              </a:rPr>
              <a:t> </a:t>
            </a:r>
            <a:r>
              <a:rPr kumimoji="1" lang="zh-CN" altLang="en-US" sz="2800" dirty="0">
                <a:latin typeface="+mj-ea"/>
                <a:ea typeface="+mj-ea"/>
                <a:sym typeface="Wingdings" pitchFamily="2" charset="2"/>
              </a:rPr>
              <a:t>添加内容 </a:t>
            </a:r>
            <a:r>
              <a:rPr kumimoji="1" lang="en-US" altLang="zh-CN" sz="2800" dirty="0">
                <a:latin typeface="+mj-ea"/>
                <a:ea typeface="+mj-ea"/>
                <a:sym typeface="Wingdings" pitchFamily="2" charset="2"/>
              </a:rPr>
              <a:t> </a:t>
            </a:r>
            <a:r>
              <a:rPr kumimoji="1" lang="zh-CN" altLang="en-US" sz="2800" dirty="0">
                <a:latin typeface="+mj-ea"/>
                <a:ea typeface="+mj-ea"/>
                <a:sym typeface="Wingdings" pitchFamily="2" charset="2"/>
              </a:rPr>
              <a:t>发送对话 </a:t>
            </a:r>
            <a:r>
              <a:rPr kumimoji="1" lang="en-US" altLang="zh-CN" sz="2800" dirty="0">
                <a:latin typeface="+mj-ea"/>
                <a:ea typeface="+mj-ea"/>
                <a:sym typeface="Wingdings" pitchFamily="2" charset="2"/>
              </a:rPr>
              <a:t> </a:t>
            </a:r>
            <a:r>
              <a:rPr kumimoji="1" lang="zh-CN" altLang="en-US" sz="2800" dirty="0">
                <a:latin typeface="+mj-ea"/>
                <a:ea typeface="+mj-ea"/>
                <a:sym typeface="Wingdings" pitchFamily="2" charset="2"/>
              </a:rPr>
              <a:t>解析回复 </a:t>
            </a:r>
            <a:r>
              <a:rPr kumimoji="1" lang="en-US" altLang="zh-CN" sz="2800" dirty="0">
                <a:latin typeface="+mj-ea"/>
                <a:ea typeface="+mj-ea"/>
                <a:sym typeface="Wingdings" pitchFamily="2" charset="2"/>
              </a:rPr>
              <a:t> </a:t>
            </a:r>
            <a:r>
              <a:rPr kumimoji="1" lang="zh-CN" altLang="en-US" sz="2800" dirty="0">
                <a:latin typeface="+mj-ea"/>
                <a:ea typeface="+mj-ea"/>
                <a:sym typeface="Wingdings" pitchFamily="2" charset="2"/>
              </a:rPr>
              <a:t>删除对话</a:t>
            </a:r>
            <a:endParaRPr kumimoji="1" lang="en-US" altLang="zh-CN" sz="2800" dirty="0">
              <a:latin typeface="+mj-ea"/>
              <a:ea typeface="+mj-ea"/>
            </a:endParaRPr>
          </a:p>
        </p:txBody>
      </p:sp>
      <p:pic>
        <p:nvPicPr>
          <p:cNvPr id="3" name="图片 2">
            <a:extLst>
              <a:ext uri="{FF2B5EF4-FFF2-40B4-BE49-F238E27FC236}">
                <a16:creationId xmlns:a16="http://schemas.microsoft.com/office/drawing/2014/main" id="{05962ABD-9181-1764-F382-4C3C8580F82C}"/>
              </a:ext>
            </a:extLst>
          </p:cNvPr>
          <p:cNvPicPr>
            <a:picLocks noChangeAspect="1"/>
          </p:cNvPicPr>
          <p:nvPr/>
        </p:nvPicPr>
        <p:blipFill>
          <a:blip r:embed="rId3"/>
          <a:stretch>
            <a:fillRect/>
          </a:stretch>
        </p:blipFill>
        <p:spPr>
          <a:xfrm>
            <a:off x="9164781" y="2012130"/>
            <a:ext cx="3520480" cy="4252616"/>
          </a:xfrm>
          <a:prstGeom prst="rect">
            <a:avLst/>
          </a:prstGeom>
        </p:spPr>
      </p:pic>
    </p:spTree>
    <p:extLst>
      <p:ext uri="{BB962C8B-B14F-4D97-AF65-F5344CB8AC3E}">
        <p14:creationId xmlns:p14="http://schemas.microsoft.com/office/powerpoint/2010/main" val="112740253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38994-23A6-B980-2EA2-D868D8059401}"/>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04698EF7-5B7D-C1D8-7BF9-2778A653F048}"/>
              </a:ext>
            </a:extLst>
          </p:cNvPr>
          <p:cNvSpPr txBox="1"/>
          <p:nvPr/>
        </p:nvSpPr>
        <p:spPr>
          <a:xfrm>
            <a:off x="345731" y="1072433"/>
            <a:ext cx="12031733" cy="3693319"/>
          </a:xfrm>
          <a:prstGeom prst="rect">
            <a:avLst/>
          </a:prstGeom>
          <a:noFill/>
        </p:spPr>
        <p:txBody>
          <a:bodyPr wrap="square" rtlCol="0">
            <a:spAutoFit/>
          </a:bodyPr>
          <a:lstStyle/>
          <a:p>
            <a:pPr marL="342900" indent="-342900">
              <a:buFont typeface="Arial" panose="020B0604020202020204" pitchFamily="34" charset="0"/>
              <a:buChar char="•"/>
            </a:pPr>
            <a:r>
              <a:rPr kumimoji="1" lang="zh-CN" altLang="en-US" sz="3600" b="1" dirty="0">
                <a:latin typeface="+mj-ea"/>
                <a:ea typeface="+mj-ea"/>
              </a:rPr>
              <a:t>评分标准：在线测评空间评分，本地评分仅作参考</a:t>
            </a:r>
            <a:endParaRPr kumimoji="1" lang="en-US" altLang="zh-CN" sz="3600" b="1" dirty="0">
              <a:latin typeface="+mj-ea"/>
              <a:ea typeface="+mj-ea"/>
            </a:endParaRPr>
          </a:p>
          <a:p>
            <a:pPr marL="913130" lvl="1" indent="-342900">
              <a:buFont typeface="Arial" panose="020B0604020202020204" pitchFamily="34" charset="0"/>
              <a:buChar char="•"/>
            </a:pPr>
            <a:r>
              <a:rPr lang="zh-CN" altLang="en-US" sz="2800" dirty="0">
                <a:solidFill>
                  <a:prstClr val="black"/>
                </a:solidFill>
                <a:latin typeface="+mn-ea"/>
                <a:ea typeface="+mn-ea"/>
                <a:cs typeface="Times New Roman"/>
              </a:rPr>
              <a:t>以</a:t>
            </a:r>
            <a:r>
              <a:rPr lang="en-US" altLang="zh-CN" sz="2800" dirty="0">
                <a:solidFill>
                  <a:prstClr val="black"/>
                </a:solidFill>
                <a:latin typeface="+mn-ea"/>
                <a:ea typeface="+mn-ea"/>
                <a:cs typeface="Times New Roman"/>
              </a:rPr>
              <a:t>clang O2</a:t>
            </a:r>
            <a:r>
              <a:rPr lang="zh-CN" altLang="en-US" sz="2800" dirty="0">
                <a:solidFill>
                  <a:prstClr val="black"/>
                </a:solidFill>
                <a:latin typeface="+mn-ea"/>
                <a:ea typeface="+mn-ea"/>
                <a:cs typeface="Times New Roman"/>
              </a:rPr>
              <a:t>作为比较对象，进行优化正确性与性能测试：</a:t>
            </a:r>
          </a:p>
          <a:p>
            <a:pPr marL="1484630" lvl="2" indent="-342900">
              <a:buFont typeface="Arial" panose="020B0604020202020204" pitchFamily="34" charset="0"/>
              <a:buChar char="•"/>
            </a:pPr>
            <a:r>
              <a:rPr kumimoji="1" lang="zh-CN" altLang="en-US" sz="2400" dirty="0">
                <a:latin typeface="+mn-ea"/>
                <a:ea typeface="+mn-ea"/>
              </a:rPr>
              <a:t>正确性：判断优化后</a:t>
            </a:r>
            <a:r>
              <a:rPr kumimoji="1" lang="en-US" altLang="zh-CN" sz="2400" dirty="0">
                <a:latin typeface="+mn-ea"/>
                <a:ea typeface="+mn-ea"/>
              </a:rPr>
              <a:t>IR (</a:t>
            </a:r>
            <a:r>
              <a:rPr kumimoji="1" lang="en-US" altLang="zh-CN" sz="2400" dirty="0" err="1">
                <a:latin typeface="+mn-ea"/>
                <a:ea typeface="+mn-ea"/>
              </a:rPr>
              <a:t>output.ll</a:t>
            </a:r>
            <a:r>
              <a:rPr kumimoji="1" lang="en-US" altLang="zh-CN" sz="2400" dirty="0">
                <a:latin typeface="+mn-ea"/>
                <a:ea typeface="+mn-ea"/>
              </a:rPr>
              <a:t>)</a:t>
            </a:r>
            <a:r>
              <a:rPr kumimoji="1" lang="zh-CN" altLang="en-US" sz="2400" dirty="0">
                <a:latin typeface="+mn-ea"/>
                <a:ea typeface="+mn-ea"/>
              </a:rPr>
              <a:t>的输出与返回值是否正确</a:t>
            </a:r>
          </a:p>
          <a:p>
            <a:pPr marL="1484630" lvl="2" indent="-342900">
              <a:buFont typeface="Arial" panose="020B0604020202020204" pitchFamily="34" charset="0"/>
              <a:buChar char="•"/>
            </a:pPr>
            <a:r>
              <a:rPr kumimoji="1" lang="zh-CN" altLang="en-US" sz="2400" dirty="0">
                <a:latin typeface="+mn-ea"/>
                <a:ea typeface="+mn-ea"/>
              </a:rPr>
              <a:t>性能：比较</a:t>
            </a:r>
            <a:r>
              <a:rPr kumimoji="1" lang="en-US" altLang="zh-CN" sz="2400" dirty="0">
                <a:latin typeface="+mn-ea"/>
                <a:ea typeface="+mn-ea"/>
              </a:rPr>
              <a:t>answer.exe</a:t>
            </a:r>
            <a:r>
              <a:rPr kumimoji="1" lang="zh-CN" altLang="en-US" sz="2400" dirty="0">
                <a:latin typeface="+mn-ea"/>
                <a:ea typeface="+mn-ea"/>
              </a:rPr>
              <a:t>和</a:t>
            </a:r>
            <a:r>
              <a:rPr kumimoji="1" lang="en-US" altLang="zh-CN" sz="2400" dirty="0">
                <a:latin typeface="+mn-ea"/>
                <a:ea typeface="+mn-ea"/>
              </a:rPr>
              <a:t>output.exe</a:t>
            </a:r>
            <a:r>
              <a:rPr kumimoji="1" lang="zh-CN" altLang="en-US" sz="2400" dirty="0">
                <a:latin typeface="+mn-ea"/>
                <a:ea typeface="+mn-ea"/>
              </a:rPr>
              <a:t>的执行时间，两者的比值为该测例的得分，各测例得分取平均得到性能得分</a:t>
            </a:r>
          </a:p>
          <a:p>
            <a:pPr marL="913130" lvl="1" indent="-342900">
              <a:buFont typeface="Arial" panose="020B0604020202020204" pitchFamily="34" charset="0"/>
              <a:buChar char="•"/>
            </a:pPr>
            <a:r>
              <a:rPr kumimoji="1" lang="zh-CN" altLang="en-US" sz="2800" dirty="0">
                <a:latin typeface="+mn-ea"/>
                <a:ea typeface="+mn-ea"/>
              </a:rPr>
              <a:t>注意：</a:t>
            </a:r>
            <a:r>
              <a:rPr kumimoji="1" lang="en-US" altLang="zh-CN" sz="2800" dirty="0">
                <a:latin typeface="+mn-ea"/>
                <a:ea typeface="+mn-ea"/>
              </a:rPr>
              <a:t>task4-classic</a:t>
            </a:r>
            <a:r>
              <a:rPr kumimoji="1" lang="zh-CN" altLang="en-US" sz="2800" dirty="0">
                <a:latin typeface="+mn-ea"/>
                <a:ea typeface="+mn-ea"/>
              </a:rPr>
              <a:t> 和 </a:t>
            </a:r>
            <a:r>
              <a:rPr kumimoji="1" lang="en-US" altLang="zh-CN" sz="2800" dirty="0">
                <a:latin typeface="+mn-ea"/>
                <a:ea typeface="+mn-ea"/>
              </a:rPr>
              <a:t>task-</a:t>
            </a:r>
            <a:r>
              <a:rPr kumimoji="1" lang="en-US" altLang="zh-CN" sz="2800" dirty="0" err="1">
                <a:latin typeface="+mn-ea"/>
                <a:ea typeface="+mn-ea"/>
              </a:rPr>
              <a:t>llm</a:t>
            </a:r>
            <a:r>
              <a:rPr kumimoji="1" lang="en-US" altLang="zh-CN" sz="2800" dirty="0">
                <a:latin typeface="+mn-ea"/>
                <a:ea typeface="+mn-ea"/>
              </a:rPr>
              <a:t> </a:t>
            </a:r>
            <a:r>
              <a:rPr kumimoji="1" lang="zh-CN" altLang="en-US" sz="2800" dirty="0">
                <a:latin typeface="+mn-ea"/>
                <a:ea typeface="+mn-ea"/>
              </a:rPr>
              <a:t>分别占实验总分的</a:t>
            </a:r>
            <a:r>
              <a:rPr kumimoji="1" lang="en-US" altLang="zh-CN" sz="2800" b="1" dirty="0">
                <a:solidFill>
                  <a:srgbClr val="FF0000"/>
                </a:solidFill>
                <a:latin typeface="+mn-ea"/>
                <a:ea typeface="+mn-ea"/>
              </a:rPr>
              <a:t>20</a:t>
            </a:r>
            <a:r>
              <a:rPr kumimoji="1" lang="zh-CN" altLang="en-US" sz="2800" b="1" dirty="0">
                <a:solidFill>
                  <a:srgbClr val="FF0000"/>
                </a:solidFill>
                <a:latin typeface="+mn-ea"/>
                <a:ea typeface="+mn-ea"/>
              </a:rPr>
              <a:t>分</a:t>
            </a:r>
            <a:r>
              <a:rPr kumimoji="1" lang="zh-CN" altLang="en-US" sz="2800" dirty="0">
                <a:latin typeface="+mn-ea"/>
                <a:ea typeface="+mn-ea"/>
              </a:rPr>
              <a:t>和</a:t>
            </a:r>
            <a:r>
              <a:rPr kumimoji="1" lang="en-US" altLang="zh-CN" sz="2800" b="1" dirty="0">
                <a:solidFill>
                  <a:srgbClr val="FF0000"/>
                </a:solidFill>
                <a:latin typeface="+mn-ea"/>
                <a:ea typeface="+mn-ea"/>
              </a:rPr>
              <a:t>10</a:t>
            </a:r>
            <a:r>
              <a:rPr kumimoji="1" lang="zh-CN" altLang="en-US" sz="2800" b="1" dirty="0">
                <a:solidFill>
                  <a:srgbClr val="FF0000"/>
                </a:solidFill>
                <a:latin typeface="+mn-ea"/>
                <a:ea typeface="+mn-ea"/>
              </a:rPr>
              <a:t>分</a:t>
            </a:r>
            <a:r>
              <a:rPr kumimoji="1" lang="zh-CN" altLang="en-US" sz="2800" dirty="0">
                <a:latin typeface="+mn-ea"/>
                <a:ea typeface="+mn-ea"/>
              </a:rPr>
              <a:t>。其中</a:t>
            </a:r>
            <a:r>
              <a:rPr kumimoji="1" lang="en-US" altLang="zh-CN" sz="2800" dirty="0">
                <a:latin typeface="+mn-ea"/>
                <a:ea typeface="+mn-ea"/>
              </a:rPr>
              <a:t>task4-classic</a:t>
            </a:r>
            <a:r>
              <a:rPr kumimoji="1" lang="zh-CN" altLang="en-US" sz="2800" dirty="0">
                <a:latin typeface="+mn-ea"/>
                <a:ea typeface="+mn-ea"/>
              </a:rPr>
              <a:t>达到性能得分的</a:t>
            </a:r>
            <a:r>
              <a:rPr kumimoji="1" lang="en-US" altLang="zh-CN" sz="2800" dirty="0">
                <a:latin typeface="+mn-ea"/>
                <a:ea typeface="+mn-ea"/>
              </a:rPr>
              <a:t>60</a:t>
            </a:r>
            <a:r>
              <a:rPr kumimoji="1" lang="zh-CN" altLang="en-US" sz="2800" dirty="0">
                <a:latin typeface="+mn-ea"/>
                <a:ea typeface="+mn-ea"/>
              </a:rPr>
              <a:t>分为满分，后者主要依照实验报告评分。</a:t>
            </a:r>
          </a:p>
          <a:p>
            <a:pPr marL="1484630" lvl="2" indent="-342900">
              <a:buFont typeface="Arial" panose="020B0604020202020204" pitchFamily="34" charset="0"/>
              <a:buChar char="•"/>
            </a:pPr>
            <a:endParaRPr kumimoji="1" lang="en-US" altLang="zh-CN" sz="2000" dirty="0">
              <a:latin typeface="+mn-ea"/>
              <a:ea typeface="+mn-ea"/>
            </a:endParaRPr>
          </a:p>
          <a:p>
            <a:pPr marL="913130" lvl="1" indent="-342900">
              <a:buFont typeface="Arial" panose="020B0604020202020204" pitchFamily="34" charset="0"/>
              <a:buChar char="•"/>
            </a:pPr>
            <a:endParaRPr kumimoji="1" lang="zh-CN" altLang="en-US" b="1" dirty="0">
              <a:latin typeface="+mn-ea"/>
              <a:ea typeface="+mn-ea"/>
            </a:endParaRPr>
          </a:p>
        </p:txBody>
      </p:sp>
      <p:sp>
        <p:nvSpPr>
          <p:cNvPr id="14" name="矩形 13">
            <a:extLst>
              <a:ext uri="{FF2B5EF4-FFF2-40B4-BE49-F238E27FC236}">
                <a16:creationId xmlns:a16="http://schemas.microsoft.com/office/drawing/2014/main" id="{42F1BC13-328C-4159-83EA-1417A33AA2A0}"/>
              </a:ext>
            </a:extLst>
          </p:cNvPr>
          <p:cNvSpPr/>
          <p:nvPr/>
        </p:nvSpPr>
        <p:spPr>
          <a:xfrm>
            <a:off x="946204" y="5114832"/>
            <a:ext cx="1080117"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source code</a:t>
            </a:r>
            <a:endParaRPr lang="zh-CN" altLang="en-US" sz="2000" b="1">
              <a:solidFill>
                <a:schemeClr val="tx1"/>
              </a:solidFill>
            </a:endParaRPr>
          </a:p>
        </p:txBody>
      </p:sp>
      <p:sp>
        <p:nvSpPr>
          <p:cNvPr id="15" name="矩形 14">
            <a:extLst>
              <a:ext uri="{FF2B5EF4-FFF2-40B4-BE49-F238E27FC236}">
                <a16:creationId xmlns:a16="http://schemas.microsoft.com/office/drawing/2014/main" id="{91BDA958-8CE6-40F1-BB7D-DCFE88117135}"/>
              </a:ext>
            </a:extLst>
          </p:cNvPr>
          <p:cNvSpPr/>
          <p:nvPr/>
        </p:nvSpPr>
        <p:spPr>
          <a:xfrm>
            <a:off x="3294349" y="4455167"/>
            <a:ext cx="1495888"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answer.ll</a:t>
            </a:r>
            <a:endParaRPr lang="zh-CN" altLang="en-US" sz="2000" b="1">
              <a:solidFill>
                <a:schemeClr val="tx1"/>
              </a:solidFill>
            </a:endParaRPr>
          </a:p>
        </p:txBody>
      </p:sp>
      <p:sp>
        <p:nvSpPr>
          <p:cNvPr id="16" name="矩形 15">
            <a:extLst>
              <a:ext uri="{FF2B5EF4-FFF2-40B4-BE49-F238E27FC236}">
                <a16:creationId xmlns:a16="http://schemas.microsoft.com/office/drawing/2014/main" id="{F4078E7B-2E50-46F7-A56C-D842DF5F07F6}"/>
              </a:ext>
            </a:extLst>
          </p:cNvPr>
          <p:cNvSpPr/>
          <p:nvPr/>
        </p:nvSpPr>
        <p:spPr>
          <a:xfrm>
            <a:off x="3294349" y="5809586"/>
            <a:ext cx="1495888"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input.ll</a:t>
            </a:r>
            <a:endParaRPr lang="zh-CN" altLang="en-US" sz="2000" b="1">
              <a:solidFill>
                <a:schemeClr val="tx1"/>
              </a:solidFill>
            </a:endParaRPr>
          </a:p>
        </p:txBody>
      </p:sp>
      <p:sp>
        <p:nvSpPr>
          <p:cNvPr id="20" name="矩形 19">
            <a:extLst>
              <a:ext uri="{FF2B5EF4-FFF2-40B4-BE49-F238E27FC236}">
                <a16:creationId xmlns:a16="http://schemas.microsoft.com/office/drawing/2014/main" id="{EF1DA4B5-362B-426C-A331-8397DD801321}"/>
              </a:ext>
            </a:extLst>
          </p:cNvPr>
          <p:cNvSpPr/>
          <p:nvPr/>
        </p:nvSpPr>
        <p:spPr>
          <a:xfrm>
            <a:off x="5657289" y="5809586"/>
            <a:ext cx="1495888"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output.ll</a:t>
            </a:r>
            <a:endParaRPr lang="zh-CN" altLang="en-US" sz="2000" b="1">
              <a:solidFill>
                <a:schemeClr val="tx1"/>
              </a:solidFill>
            </a:endParaRPr>
          </a:p>
        </p:txBody>
      </p:sp>
      <p:sp>
        <p:nvSpPr>
          <p:cNvPr id="21" name="矩形 20">
            <a:extLst>
              <a:ext uri="{FF2B5EF4-FFF2-40B4-BE49-F238E27FC236}">
                <a16:creationId xmlns:a16="http://schemas.microsoft.com/office/drawing/2014/main" id="{34EF470D-A03A-4C14-9214-76F5D4A60190}"/>
              </a:ext>
            </a:extLst>
          </p:cNvPr>
          <p:cNvSpPr/>
          <p:nvPr/>
        </p:nvSpPr>
        <p:spPr>
          <a:xfrm>
            <a:off x="8589152" y="5809586"/>
            <a:ext cx="1495888"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output.exe</a:t>
            </a:r>
            <a:endParaRPr lang="zh-CN" altLang="en-US" sz="2000" b="1">
              <a:solidFill>
                <a:schemeClr val="tx1"/>
              </a:solidFill>
            </a:endParaRPr>
          </a:p>
        </p:txBody>
      </p:sp>
      <p:sp>
        <p:nvSpPr>
          <p:cNvPr id="23" name="文本框 22">
            <a:extLst>
              <a:ext uri="{FF2B5EF4-FFF2-40B4-BE49-F238E27FC236}">
                <a16:creationId xmlns:a16="http://schemas.microsoft.com/office/drawing/2014/main" id="{034D2C1F-B3D6-494B-AFC2-4FA2F5156D69}"/>
              </a:ext>
            </a:extLst>
          </p:cNvPr>
          <p:cNvSpPr txBox="1"/>
          <p:nvPr/>
        </p:nvSpPr>
        <p:spPr>
          <a:xfrm>
            <a:off x="4751108" y="5745615"/>
            <a:ext cx="918092" cy="707886"/>
          </a:xfrm>
          <a:prstGeom prst="rect">
            <a:avLst/>
          </a:prstGeom>
          <a:noFill/>
        </p:spPr>
        <p:txBody>
          <a:bodyPr wrap="square" rtlCol="0">
            <a:spAutoFit/>
          </a:bodyPr>
          <a:lstStyle/>
          <a:p>
            <a:pPr algn="ctr"/>
            <a:r>
              <a:rPr lang="en-US" altLang="zh-CN" sz="2000" b="1" dirty="0">
                <a:solidFill>
                  <a:srgbClr val="FF0000"/>
                </a:solidFill>
              </a:rPr>
              <a:t>[LLM]</a:t>
            </a:r>
          </a:p>
          <a:p>
            <a:pPr algn="ctr"/>
            <a:r>
              <a:rPr lang="en-US" altLang="zh-CN" sz="2000" b="1" dirty="0">
                <a:solidFill>
                  <a:srgbClr val="FF0000"/>
                </a:solidFill>
              </a:rPr>
              <a:t>opt</a:t>
            </a:r>
            <a:endParaRPr lang="zh-CN" altLang="en-US" sz="2000" b="1" dirty="0">
              <a:solidFill>
                <a:srgbClr val="FF0000"/>
              </a:solidFill>
            </a:endParaRPr>
          </a:p>
        </p:txBody>
      </p:sp>
      <p:sp>
        <p:nvSpPr>
          <p:cNvPr id="31" name="文本框 30">
            <a:extLst>
              <a:ext uri="{FF2B5EF4-FFF2-40B4-BE49-F238E27FC236}">
                <a16:creationId xmlns:a16="http://schemas.microsoft.com/office/drawing/2014/main" id="{71ADD99B-BAA6-4E47-8725-AFCEA4657DEE}"/>
              </a:ext>
            </a:extLst>
          </p:cNvPr>
          <p:cNvSpPr txBox="1"/>
          <p:nvPr/>
        </p:nvSpPr>
        <p:spPr>
          <a:xfrm rot="19965674">
            <a:off x="2025027" y="4699519"/>
            <a:ext cx="1268028" cy="400110"/>
          </a:xfrm>
          <a:prstGeom prst="rect">
            <a:avLst/>
          </a:prstGeom>
          <a:noFill/>
        </p:spPr>
        <p:txBody>
          <a:bodyPr wrap="square" rtlCol="0">
            <a:spAutoFit/>
          </a:bodyPr>
          <a:lstStyle/>
          <a:p>
            <a:r>
              <a:rPr lang="en-US" altLang="zh-CN" sz="2000" b="1"/>
              <a:t>clang O2</a:t>
            </a:r>
            <a:endParaRPr lang="zh-CN" altLang="en-US" sz="2000" b="1"/>
          </a:p>
        </p:txBody>
      </p:sp>
      <p:cxnSp>
        <p:nvCxnSpPr>
          <p:cNvPr id="32" name="直接箭头连接符 31">
            <a:extLst>
              <a:ext uri="{FF2B5EF4-FFF2-40B4-BE49-F238E27FC236}">
                <a16:creationId xmlns:a16="http://schemas.microsoft.com/office/drawing/2014/main" id="{8EB618BA-4EA7-4817-A237-13CA0058E48E}"/>
              </a:ext>
            </a:extLst>
          </p:cNvPr>
          <p:cNvCxnSpPr>
            <a:stCxn id="14" idx="3"/>
            <a:endCxn id="15" idx="1"/>
          </p:cNvCxnSpPr>
          <p:nvPr/>
        </p:nvCxnSpPr>
        <p:spPr>
          <a:xfrm flipV="1">
            <a:off x="2026321" y="4785000"/>
            <a:ext cx="1268028" cy="65966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接箭头连接符 32">
            <a:extLst>
              <a:ext uri="{FF2B5EF4-FFF2-40B4-BE49-F238E27FC236}">
                <a16:creationId xmlns:a16="http://schemas.microsoft.com/office/drawing/2014/main" id="{A962F802-EEB1-4059-84C0-CC4E841A3900}"/>
              </a:ext>
            </a:extLst>
          </p:cNvPr>
          <p:cNvCxnSpPr>
            <a:stCxn id="14" idx="3"/>
            <a:endCxn id="16" idx="1"/>
          </p:cNvCxnSpPr>
          <p:nvPr/>
        </p:nvCxnSpPr>
        <p:spPr>
          <a:xfrm>
            <a:off x="2026321" y="5444665"/>
            <a:ext cx="1268028" cy="6947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文本框 33">
            <a:extLst>
              <a:ext uri="{FF2B5EF4-FFF2-40B4-BE49-F238E27FC236}">
                <a16:creationId xmlns:a16="http://schemas.microsoft.com/office/drawing/2014/main" id="{7BDAFDC1-6468-4173-A7F8-C7307798E766}"/>
              </a:ext>
            </a:extLst>
          </p:cNvPr>
          <p:cNvSpPr txBox="1"/>
          <p:nvPr/>
        </p:nvSpPr>
        <p:spPr>
          <a:xfrm rot="1714554">
            <a:off x="2047807" y="5774497"/>
            <a:ext cx="1268028" cy="400110"/>
          </a:xfrm>
          <a:prstGeom prst="rect">
            <a:avLst/>
          </a:prstGeom>
          <a:noFill/>
        </p:spPr>
        <p:txBody>
          <a:bodyPr wrap="square" rtlCol="0">
            <a:spAutoFit/>
          </a:bodyPr>
          <a:lstStyle/>
          <a:p>
            <a:r>
              <a:rPr lang="en-US" altLang="zh-CN" sz="2000" b="1"/>
              <a:t>clang O0</a:t>
            </a:r>
            <a:endParaRPr lang="zh-CN" altLang="en-US" sz="2000" b="1"/>
          </a:p>
        </p:txBody>
      </p:sp>
      <p:cxnSp>
        <p:nvCxnSpPr>
          <p:cNvPr id="35" name="直接箭头连接符 34">
            <a:extLst>
              <a:ext uri="{FF2B5EF4-FFF2-40B4-BE49-F238E27FC236}">
                <a16:creationId xmlns:a16="http://schemas.microsoft.com/office/drawing/2014/main" id="{C304EDC1-D61D-448C-BD7C-8EF119BE77B8}"/>
              </a:ext>
            </a:extLst>
          </p:cNvPr>
          <p:cNvCxnSpPr>
            <a:stCxn id="16" idx="3"/>
            <a:endCxn id="20" idx="1"/>
          </p:cNvCxnSpPr>
          <p:nvPr/>
        </p:nvCxnSpPr>
        <p:spPr>
          <a:xfrm>
            <a:off x="4790237" y="6139419"/>
            <a:ext cx="86705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矩形 35">
            <a:extLst>
              <a:ext uri="{FF2B5EF4-FFF2-40B4-BE49-F238E27FC236}">
                <a16:creationId xmlns:a16="http://schemas.microsoft.com/office/drawing/2014/main" id="{1DC98F4A-DCB0-488A-B2DF-64846F1418FC}"/>
              </a:ext>
            </a:extLst>
          </p:cNvPr>
          <p:cNvSpPr/>
          <p:nvPr/>
        </p:nvSpPr>
        <p:spPr>
          <a:xfrm>
            <a:off x="8589152" y="4455167"/>
            <a:ext cx="1495888" cy="65966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schemeClr val="tx1"/>
                </a:solidFill>
              </a:rPr>
              <a:t>answer.exe</a:t>
            </a:r>
            <a:endParaRPr lang="zh-CN" altLang="en-US" sz="2000" b="1">
              <a:solidFill>
                <a:schemeClr val="tx1"/>
              </a:solidFill>
            </a:endParaRPr>
          </a:p>
        </p:txBody>
      </p:sp>
      <p:cxnSp>
        <p:nvCxnSpPr>
          <p:cNvPr id="37" name="直接箭头连接符 36">
            <a:extLst>
              <a:ext uri="{FF2B5EF4-FFF2-40B4-BE49-F238E27FC236}">
                <a16:creationId xmlns:a16="http://schemas.microsoft.com/office/drawing/2014/main" id="{E4562BB4-1576-4CEC-B1C2-F7DEB3045FA9}"/>
              </a:ext>
            </a:extLst>
          </p:cNvPr>
          <p:cNvCxnSpPr>
            <a:stCxn id="15" idx="3"/>
            <a:endCxn id="36" idx="1"/>
          </p:cNvCxnSpPr>
          <p:nvPr/>
        </p:nvCxnSpPr>
        <p:spPr>
          <a:xfrm>
            <a:off x="4790237" y="4785000"/>
            <a:ext cx="379891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接箭头连接符 37">
            <a:extLst>
              <a:ext uri="{FF2B5EF4-FFF2-40B4-BE49-F238E27FC236}">
                <a16:creationId xmlns:a16="http://schemas.microsoft.com/office/drawing/2014/main" id="{B869939C-4FBD-4358-9746-2FA27A98D63B}"/>
              </a:ext>
            </a:extLst>
          </p:cNvPr>
          <p:cNvCxnSpPr>
            <a:stCxn id="20" idx="3"/>
            <a:endCxn id="21" idx="1"/>
          </p:cNvCxnSpPr>
          <p:nvPr/>
        </p:nvCxnSpPr>
        <p:spPr>
          <a:xfrm>
            <a:off x="7153177" y="6139419"/>
            <a:ext cx="143597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文本框 38">
            <a:extLst>
              <a:ext uri="{FF2B5EF4-FFF2-40B4-BE49-F238E27FC236}">
                <a16:creationId xmlns:a16="http://schemas.microsoft.com/office/drawing/2014/main" id="{93EDCEDC-225C-4463-976F-36A37C4971BE}"/>
              </a:ext>
            </a:extLst>
          </p:cNvPr>
          <p:cNvSpPr txBox="1"/>
          <p:nvPr/>
        </p:nvSpPr>
        <p:spPr>
          <a:xfrm>
            <a:off x="6055680" y="4412526"/>
            <a:ext cx="1268028" cy="400110"/>
          </a:xfrm>
          <a:prstGeom prst="rect">
            <a:avLst/>
          </a:prstGeom>
          <a:noFill/>
        </p:spPr>
        <p:txBody>
          <a:bodyPr wrap="square" rtlCol="0">
            <a:spAutoFit/>
          </a:bodyPr>
          <a:lstStyle/>
          <a:p>
            <a:r>
              <a:rPr lang="en-US" altLang="zh-CN" sz="2000" b="1"/>
              <a:t>clang O0</a:t>
            </a:r>
            <a:endParaRPr lang="zh-CN" altLang="en-US" sz="2000" b="1"/>
          </a:p>
        </p:txBody>
      </p:sp>
      <p:sp>
        <p:nvSpPr>
          <p:cNvPr id="40" name="文本框 39">
            <a:extLst>
              <a:ext uri="{FF2B5EF4-FFF2-40B4-BE49-F238E27FC236}">
                <a16:creationId xmlns:a16="http://schemas.microsoft.com/office/drawing/2014/main" id="{33F62EF7-D8C9-4600-B59E-BBB3D7F839B1}"/>
              </a:ext>
            </a:extLst>
          </p:cNvPr>
          <p:cNvSpPr txBox="1"/>
          <p:nvPr/>
        </p:nvSpPr>
        <p:spPr>
          <a:xfrm>
            <a:off x="7290052" y="5774497"/>
            <a:ext cx="1268028" cy="400110"/>
          </a:xfrm>
          <a:prstGeom prst="rect">
            <a:avLst/>
          </a:prstGeom>
          <a:noFill/>
        </p:spPr>
        <p:txBody>
          <a:bodyPr wrap="square" rtlCol="0">
            <a:spAutoFit/>
          </a:bodyPr>
          <a:lstStyle/>
          <a:p>
            <a:r>
              <a:rPr lang="en-US" altLang="zh-CN" sz="2000" b="1"/>
              <a:t>clang O0</a:t>
            </a:r>
            <a:endParaRPr lang="zh-CN" altLang="en-US" sz="2000" b="1"/>
          </a:p>
        </p:txBody>
      </p:sp>
      <p:sp>
        <p:nvSpPr>
          <p:cNvPr id="41" name="文本框 40">
            <a:extLst>
              <a:ext uri="{FF2B5EF4-FFF2-40B4-BE49-F238E27FC236}">
                <a16:creationId xmlns:a16="http://schemas.microsoft.com/office/drawing/2014/main" id="{D525C007-1614-470C-8F3A-72C241B87D85}"/>
              </a:ext>
            </a:extLst>
          </p:cNvPr>
          <p:cNvSpPr txBox="1"/>
          <p:nvPr/>
        </p:nvSpPr>
        <p:spPr>
          <a:xfrm>
            <a:off x="10318089" y="5090721"/>
            <a:ext cx="1483311" cy="707886"/>
          </a:xfrm>
          <a:prstGeom prst="rect">
            <a:avLst/>
          </a:prstGeom>
          <a:noFill/>
        </p:spPr>
        <p:txBody>
          <a:bodyPr wrap="square" rtlCol="0">
            <a:spAutoFit/>
          </a:bodyPr>
          <a:lstStyle/>
          <a:p>
            <a:r>
              <a:rPr lang="en-US" altLang="zh-CN" sz="2000" b="1"/>
              <a:t>Execute &amp; Compare</a:t>
            </a:r>
            <a:endParaRPr lang="zh-CN" altLang="en-US" sz="2000" b="1"/>
          </a:p>
        </p:txBody>
      </p:sp>
    </p:spTree>
    <p:extLst>
      <p:ext uri="{BB962C8B-B14F-4D97-AF65-F5344CB8AC3E}">
        <p14:creationId xmlns:p14="http://schemas.microsoft.com/office/powerpoint/2010/main" val="1278885073"/>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D34EF-B4E6-E908-80D2-5A3E24FC797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2DDB19-5EF6-8992-5511-76EEBE1713E4}"/>
              </a:ext>
            </a:extLst>
          </p:cNvPr>
          <p:cNvSpPr>
            <a:spLocks noGrp="1"/>
          </p:cNvSpPr>
          <p:nvPr>
            <p:ph type="sldNum" sz="quarter" idx="12"/>
          </p:nvPr>
        </p:nvSpPr>
        <p:spPr/>
        <p:txBody>
          <a:bodyPr/>
          <a:lstStyle/>
          <a:p>
            <a:pPr>
              <a:defRPr/>
            </a:pPr>
            <a:fld id="{91F44B76-BDB5-48DA-9429-18FB768FED70}" type="slidenum">
              <a:rPr lang="zh-CN" altLang="en-US" smtClean="0"/>
              <a:t>40</a:t>
            </a:fld>
            <a:endParaRPr lang="zh-CN" altLang="en-US"/>
          </a:p>
        </p:txBody>
      </p:sp>
      <p:sp>
        <p:nvSpPr>
          <p:cNvPr id="10" name="文本框 9">
            <a:extLst>
              <a:ext uri="{FF2B5EF4-FFF2-40B4-BE49-F238E27FC236}">
                <a16:creationId xmlns:a16="http://schemas.microsoft.com/office/drawing/2014/main" id="{54FA5783-B29E-73F2-9F69-EC4FE0EEF6C3}"/>
              </a:ext>
            </a:extLst>
          </p:cNvPr>
          <p:cNvSpPr txBox="1"/>
          <p:nvPr/>
        </p:nvSpPr>
        <p:spPr>
          <a:xfrm>
            <a:off x="352128" y="936154"/>
            <a:ext cx="12025336" cy="4093428"/>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如何在编译器中调用 </a:t>
            </a:r>
            <a:r>
              <a:rPr kumimoji="1" lang="en-US" altLang="zh-CN" sz="3600" b="1" dirty="0">
                <a:latin typeface="+mj-ea"/>
                <a:ea typeface="+mj-ea"/>
              </a:rPr>
              <a:t>LLM</a:t>
            </a:r>
          </a:p>
          <a:p>
            <a:pPr marL="913130" lvl="1" indent="-342900">
              <a:buFont typeface="Arial" panose="020B0604020202020204" pitchFamily="34" charset="0"/>
              <a:buChar char="•"/>
            </a:pPr>
            <a:r>
              <a:rPr kumimoji="1" lang="zh-CN" altLang="en-US" sz="2800" dirty="0">
                <a:latin typeface="+mj-ea"/>
                <a:ea typeface="+mj-ea"/>
              </a:rPr>
              <a:t>创建 </a:t>
            </a:r>
            <a:r>
              <a:rPr kumimoji="1" lang="en-US" altLang="zh-CN" sz="2800" dirty="0" err="1">
                <a:latin typeface="+mj-ea"/>
                <a:ea typeface="+mj-ea"/>
              </a:rPr>
              <a:t>LLMHelper</a:t>
            </a:r>
            <a:r>
              <a:rPr kumimoji="1" lang="zh-CN" altLang="en-US" sz="2800" dirty="0">
                <a:latin typeface="+mj-ea"/>
                <a:ea typeface="+mj-ea"/>
              </a:rPr>
              <a:t> 实例</a:t>
            </a:r>
            <a:endParaRPr kumimoji="1" lang="en-US" altLang="zh-CN" sz="2800" dirty="0">
              <a:latin typeface="+mj-ea"/>
              <a:ea typeface="+mj-ea"/>
            </a:endParaRPr>
          </a:p>
          <a:p>
            <a:pPr marL="913130" lvl="1" indent="-342900">
              <a:buFont typeface="Arial" panose="020B0604020202020204" pitchFamily="34" charset="0"/>
              <a:buChar char="•"/>
            </a:pPr>
            <a:r>
              <a:rPr kumimoji="1" lang="zh-CN" altLang="en-US" sz="2800" dirty="0">
                <a:latin typeface="+mj-ea"/>
                <a:ea typeface="+mj-ea"/>
              </a:rPr>
              <a:t>创建对话</a:t>
            </a:r>
            <a:endParaRPr kumimoji="1" lang="en-US" altLang="zh-CN" sz="2800" dirty="0">
              <a:latin typeface="+mj-ea"/>
              <a:ea typeface="+mj-ea"/>
            </a:endParaRPr>
          </a:p>
          <a:p>
            <a:pPr marL="913130" lvl="1" indent="-342900">
              <a:buFont typeface="Arial" panose="020B0604020202020204" pitchFamily="34" charset="0"/>
              <a:buChar char="•"/>
            </a:pPr>
            <a:r>
              <a:rPr kumimoji="1" lang="zh-CN" altLang="en-US" sz="2800" dirty="0">
                <a:latin typeface="+mj-ea"/>
                <a:ea typeface="+mj-ea"/>
              </a:rPr>
              <a:t>添加消息（提示词）</a:t>
            </a:r>
            <a:endParaRPr kumimoji="1" lang="en-US" altLang="zh-CN" sz="2800" dirty="0">
              <a:latin typeface="+mj-ea"/>
              <a:ea typeface="+mj-ea"/>
            </a:endParaRPr>
          </a:p>
          <a:p>
            <a:pPr marL="913130" lvl="1" indent="-342900">
              <a:buFont typeface="Arial" panose="020B0604020202020204" pitchFamily="34" charset="0"/>
              <a:buChar char="•"/>
            </a:pPr>
            <a:r>
              <a:rPr kumimoji="1" lang="zh-CN" altLang="en-US" sz="2800" dirty="0">
                <a:latin typeface="+mj-ea"/>
                <a:ea typeface="+mj-ea"/>
              </a:rPr>
              <a:t>发送消息</a:t>
            </a:r>
            <a:endParaRPr kumimoji="1" lang="en-US" altLang="zh-CN" sz="2800" dirty="0">
              <a:latin typeface="+mj-ea"/>
              <a:ea typeface="+mj-ea"/>
            </a:endParaRPr>
          </a:p>
          <a:p>
            <a:pPr marL="1484630" lvl="2" indent="-342900">
              <a:buFont typeface="Arial" panose="020B0604020202020204" pitchFamily="34" charset="0"/>
              <a:buChar char="•"/>
            </a:pPr>
            <a:r>
              <a:rPr kumimoji="1" lang="zh-CN" altLang="en-US" sz="2800" dirty="0">
                <a:latin typeface="+mj-ea"/>
                <a:ea typeface="+mj-ea"/>
              </a:rPr>
              <a:t>指定如何处理回复</a:t>
            </a:r>
            <a:endParaRPr kumimoji="1" lang="en-US" altLang="zh-CN" sz="2800" dirty="0">
              <a:latin typeface="+mj-ea"/>
              <a:ea typeface="+mj-ea"/>
            </a:endParaRPr>
          </a:p>
          <a:p>
            <a:pPr marL="1484630" lvl="2" indent="-342900">
              <a:buFont typeface="Arial" panose="020B0604020202020204" pitchFamily="34" charset="0"/>
              <a:buChar char="•"/>
            </a:pPr>
            <a:r>
              <a:rPr kumimoji="1" lang="zh-CN" altLang="en-US" sz="2800" dirty="0">
                <a:latin typeface="+mj-ea"/>
                <a:ea typeface="+mj-ea"/>
              </a:rPr>
              <a:t>指定请求参数</a:t>
            </a:r>
            <a:endParaRPr kumimoji="1" lang="en-US" altLang="zh-CN" sz="2800" dirty="0">
              <a:latin typeface="+mj-ea"/>
              <a:ea typeface="+mj-ea"/>
            </a:endParaRPr>
          </a:p>
          <a:p>
            <a:pPr marL="913130" lvl="1" indent="-342900">
              <a:buFont typeface="Arial" panose="020B0604020202020204" pitchFamily="34" charset="0"/>
              <a:buChar char="•"/>
            </a:pPr>
            <a:r>
              <a:rPr kumimoji="1" lang="zh-CN" altLang="en-US" sz="2800" dirty="0">
                <a:latin typeface="+mj-ea"/>
                <a:ea typeface="+mj-ea"/>
              </a:rPr>
              <a:t>获得回复</a:t>
            </a:r>
            <a:endParaRPr kumimoji="1" lang="en-US" altLang="zh-CN" sz="2800" dirty="0">
              <a:latin typeface="+mj-ea"/>
              <a:ea typeface="+mj-ea"/>
            </a:endParaRPr>
          </a:p>
          <a:p>
            <a:pPr marL="913130" lvl="1" indent="-342900">
              <a:buFont typeface="Arial" panose="020B0604020202020204" pitchFamily="34" charset="0"/>
              <a:buChar char="•"/>
            </a:pPr>
            <a:r>
              <a:rPr kumimoji="1" lang="zh-CN" altLang="en-US" sz="2800" dirty="0">
                <a:latin typeface="+mj-ea"/>
                <a:ea typeface="+mj-ea"/>
              </a:rPr>
              <a:t>删除对话</a:t>
            </a:r>
            <a:endParaRPr kumimoji="1" lang="en-US" altLang="zh-CN" sz="2800" dirty="0">
              <a:latin typeface="+mj-ea"/>
              <a:ea typeface="+mj-ea"/>
            </a:endParaRPr>
          </a:p>
        </p:txBody>
      </p:sp>
      <p:pic>
        <p:nvPicPr>
          <p:cNvPr id="5" name="图片 4">
            <a:extLst>
              <a:ext uri="{FF2B5EF4-FFF2-40B4-BE49-F238E27FC236}">
                <a16:creationId xmlns:a16="http://schemas.microsoft.com/office/drawing/2014/main" id="{D614F23F-E899-6AAB-C259-FE1AA44F3464}"/>
              </a:ext>
            </a:extLst>
          </p:cNvPr>
          <p:cNvPicPr>
            <a:picLocks noChangeAspect="1"/>
          </p:cNvPicPr>
          <p:nvPr/>
        </p:nvPicPr>
        <p:blipFill>
          <a:blip r:embed="rId3"/>
          <a:stretch>
            <a:fillRect/>
          </a:stretch>
        </p:blipFill>
        <p:spPr>
          <a:xfrm>
            <a:off x="6231721" y="1296194"/>
            <a:ext cx="6408817" cy="5324398"/>
          </a:xfrm>
          <a:prstGeom prst="rect">
            <a:avLst/>
          </a:prstGeom>
        </p:spPr>
      </p:pic>
      <p:sp>
        <p:nvSpPr>
          <p:cNvPr id="7" name="文本框 6">
            <a:extLst>
              <a:ext uri="{FF2B5EF4-FFF2-40B4-BE49-F238E27FC236}">
                <a16:creationId xmlns:a16="http://schemas.microsoft.com/office/drawing/2014/main" id="{DD661B7A-5456-5B31-CB44-E4CF8B8DD011}"/>
              </a:ext>
            </a:extLst>
          </p:cNvPr>
          <p:cNvSpPr txBox="1"/>
          <p:nvPr/>
        </p:nvSpPr>
        <p:spPr>
          <a:xfrm>
            <a:off x="21094" y="5231937"/>
            <a:ext cx="12140426" cy="1938992"/>
          </a:xfrm>
          <a:prstGeom prst="rect">
            <a:avLst/>
          </a:prstGeom>
          <a:noFill/>
        </p:spPr>
        <p:txBody>
          <a:bodyPr wrap="square">
            <a:spAutoFit/>
          </a:bodyPr>
          <a:lstStyle/>
          <a:p>
            <a:pPr marL="913130" lvl="1" indent="-342900">
              <a:buFont typeface="Arial" panose="020B0604020202020204" pitchFamily="34" charset="0"/>
              <a:buChar char="•"/>
            </a:pPr>
            <a:r>
              <a:rPr kumimoji="1" lang="en-US" altLang="zh-CN" sz="2400" dirty="0">
                <a:latin typeface="+mj-ea"/>
                <a:ea typeface="+mj-ea"/>
              </a:rPr>
              <a:t>_a</a:t>
            </a:r>
            <a:r>
              <a:rPr kumimoji="1" lang="zh-CN" altLang="en-US" sz="2400" dirty="0">
                <a:latin typeface="+mj-ea"/>
                <a:ea typeface="+mj-ea"/>
              </a:rPr>
              <a:t>：字面量语法，创建命名参数</a:t>
            </a:r>
            <a:endParaRPr kumimoji="1" lang="en-US" altLang="zh-CN" sz="2400" dirty="0">
              <a:latin typeface="+mj-ea"/>
              <a:ea typeface="+mj-ea"/>
            </a:endParaRPr>
          </a:p>
          <a:p>
            <a:pPr marL="1484630" lvl="2" indent="-342900">
              <a:buFont typeface="Arial" panose="020B0604020202020204" pitchFamily="34" charset="0"/>
              <a:buChar char="•"/>
            </a:pPr>
            <a:r>
              <a:rPr kumimoji="1" lang="zh-CN" altLang="en-US" sz="2400" dirty="0">
                <a:latin typeface="+mj-ea"/>
                <a:ea typeface="+mj-ea"/>
              </a:rPr>
              <a:t>左边为参数名字</a:t>
            </a:r>
            <a:endParaRPr kumimoji="1" lang="en-US" altLang="zh-CN" sz="2400" dirty="0">
              <a:latin typeface="+mj-ea"/>
              <a:ea typeface="+mj-ea"/>
            </a:endParaRPr>
          </a:p>
          <a:p>
            <a:pPr marL="1484630" lvl="2" indent="-342900">
              <a:buFont typeface="Arial" panose="020B0604020202020204" pitchFamily="34" charset="0"/>
              <a:buChar char="•"/>
            </a:pPr>
            <a:r>
              <a:rPr kumimoji="1" lang="zh-CN" altLang="en-US" sz="2400" dirty="0">
                <a:latin typeface="+mj-ea"/>
                <a:ea typeface="+mj-ea"/>
              </a:rPr>
              <a:t>右边为值</a:t>
            </a:r>
            <a:endParaRPr kumimoji="1" lang="en-US" altLang="zh-CN" sz="2400" dirty="0">
              <a:latin typeface="+mj-ea"/>
              <a:ea typeface="+mj-ea"/>
            </a:endParaRPr>
          </a:p>
          <a:p>
            <a:pPr marL="913130" lvl="1" indent="-342900">
              <a:buFont typeface="Arial" panose="020B0604020202020204" pitchFamily="34" charset="0"/>
              <a:buChar char="•"/>
            </a:pPr>
            <a:r>
              <a:rPr kumimoji="1" lang="zh-CN" altLang="en-US" sz="2400" dirty="0">
                <a:latin typeface="+mj-ea"/>
                <a:ea typeface="+mj-ea"/>
              </a:rPr>
              <a:t>等价于</a:t>
            </a:r>
            <a:r>
              <a:rPr kumimoji="1" lang="en-US" altLang="zh-CN" sz="2400" dirty="0">
                <a:latin typeface="+mj-ea"/>
                <a:ea typeface="+mj-ea"/>
              </a:rPr>
              <a:t> params[“</a:t>
            </a:r>
            <a:r>
              <a:rPr kumimoji="1" lang="en-US" altLang="zh-CN" sz="2400" dirty="0" err="1">
                <a:latin typeface="+mj-ea"/>
                <a:ea typeface="+mj-ea"/>
              </a:rPr>
              <a:t>max_tokens</a:t>
            </a:r>
            <a:r>
              <a:rPr kumimoji="1" lang="en-US" altLang="zh-CN" sz="2400" dirty="0">
                <a:latin typeface="+mj-ea"/>
                <a:ea typeface="+mj-ea"/>
              </a:rPr>
              <a:t>”] = 8192</a:t>
            </a:r>
          </a:p>
          <a:p>
            <a:pPr marL="913130" lvl="1" indent="-342900">
              <a:buFont typeface="Arial" panose="020B0604020202020204" pitchFamily="34" charset="0"/>
              <a:buChar char="•"/>
            </a:pPr>
            <a:r>
              <a:rPr kumimoji="1" lang="en-US" altLang="zh-CN" sz="2400" dirty="0">
                <a:latin typeface="+mj-ea"/>
                <a:ea typeface="+mj-ea"/>
              </a:rPr>
              <a:t>_a</a:t>
            </a:r>
            <a:r>
              <a:rPr kumimoji="1" lang="zh-CN" altLang="en-US" sz="2400" dirty="0">
                <a:latin typeface="+mj-ea"/>
                <a:ea typeface="+mj-ea"/>
              </a:rPr>
              <a:t> 还可用于函数的关键字传参等任何需要给参数（值）指定名字的地方</a:t>
            </a:r>
            <a:endParaRPr kumimoji="1" lang="en-US" altLang="zh-CN" sz="2400" dirty="0">
              <a:latin typeface="+mj-ea"/>
              <a:ea typeface="+mj-ea"/>
            </a:endParaRPr>
          </a:p>
        </p:txBody>
      </p:sp>
    </p:spTree>
    <p:extLst>
      <p:ext uri="{BB962C8B-B14F-4D97-AF65-F5344CB8AC3E}">
        <p14:creationId xmlns:p14="http://schemas.microsoft.com/office/powerpoint/2010/main" val="3735587570"/>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8A979-7625-97FD-B00F-7CF5B5F3A05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FD5882-45E4-887D-715B-76146C972489}"/>
              </a:ext>
            </a:extLst>
          </p:cNvPr>
          <p:cNvSpPr>
            <a:spLocks noGrp="1"/>
          </p:cNvSpPr>
          <p:nvPr>
            <p:ph type="sldNum" sz="quarter" idx="12"/>
          </p:nvPr>
        </p:nvSpPr>
        <p:spPr/>
        <p:txBody>
          <a:bodyPr/>
          <a:lstStyle/>
          <a:p>
            <a:pPr>
              <a:defRPr/>
            </a:pPr>
            <a:fld id="{91F44B76-BDB5-48DA-9429-18FB768FED70}" type="slidenum">
              <a:rPr lang="zh-CN" altLang="en-US" smtClean="0"/>
              <a:t>41</a:t>
            </a:fld>
            <a:endParaRPr lang="zh-CN" altLang="en-US"/>
          </a:p>
        </p:txBody>
      </p:sp>
      <p:sp>
        <p:nvSpPr>
          <p:cNvPr id="10" name="文本框 9">
            <a:extLst>
              <a:ext uri="{FF2B5EF4-FFF2-40B4-BE49-F238E27FC236}">
                <a16:creationId xmlns:a16="http://schemas.microsoft.com/office/drawing/2014/main" id="{2B6D5D74-88D0-CE67-1915-0CA89B1895D8}"/>
              </a:ext>
            </a:extLst>
          </p:cNvPr>
          <p:cNvSpPr txBox="1"/>
          <p:nvPr/>
        </p:nvSpPr>
        <p:spPr>
          <a:xfrm>
            <a:off x="352128" y="936154"/>
            <a:ext cx="12025336" cy="6247864"/>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如何在编译器中调用 </a:t>
            </a:r>
            <a:r>
              <a:rPr kumimoji="1" lang="en-US" altLang="zh-CN" sz="3600" b="1" dirty="0">
                <a:latin typeface="+mj-ea"/>
                <a:ea typeface="+mj-ea"/>
              </a:rPr>
              <a:t>LLM</a:t>
            </a:r>
          </a:p>
          <a:p>
            <a:pPr marL="913130" lvl="1" indent="-342900">
              <a:buFont typeface="Arial" panose="020B0604020202020204" pitchFamily="34" charset="0"/>
              <a:buChar char="•"/>
            </a:pPr>
            <a:r>
              <a:rPr kumimoji="1" lang="en-US" altLang="zh-CN" sz="2800" dirty="0">
                <a:latin typeface="+mj-ea"/>
                <a:ea typeface="+mj-ea"/>
              </a:rPr>
              <a:t>pybind11</a:t>
            </a:r>
            <a:r>
              <a:rPr kumimoji="1" lang="zh-CN" altLang="en-US" sz="2800" dirty="0">
                <a:latin typeface="+mj-ea"/>
                <a:ea typeface="+mj-ea"/>
              </a:rPr>
              <a:t>，用于在 </a:t>
            </a:r>
            <a:r>
              <a:rPr kumimoji="1" lang="en-US" altLang="zh-CN" sz="2800" dirty="0">
                <a:latin typeface="+mj-ea"/>
                <a:ea typeface="+mj-ea"/>
              </a:rPr>
              <a:t>C++</a:t>
            </a:r>
            <a:r>
              <a:rPr kumimoji="1" lang="zh-CN" altLang="en-US" sz="2800" dirty="0">
                <a:latin typeface="+mj-ea"/>
                <a:ea typeface="+mj-ea"/>
              </a:rPr>
              <a:t> 和 </a:t>
            </a:r>
            <a:r>
              <a:rPr kumimoji="1" lang="en-US" altLang="zh-CN" sz="2800" dirty="0">
                <a:latin typeface="+mj-ea"/>
                <a:ea typeface="+mj-ea"/>
              </a:rPr>
              <a:t>Python</a:t>
            </a:r>
            <a:r>
              <a:rPr kumimoji="1" lang="zh-CN" altLang="en-US" sz="2800" dirty="0">
                <a:latin typeface="+mj-ea"/>
                <a:ea typeface="+mj-ea"/>
              </a:rPr>
              <a:t> 之间创建双向绑定</a:t>
            </a:r>
            <a:endParaRPr kumimoji="1" lang="en-US" altLang="zh-CN" sz="2800" dirty="0">
              <a:latin typeface="+mj-ea"/>
              <a:ea typeface="+mj-ea"/>
            </a:endParaRPr>
          </a:p>
          <a:p>
            <a:pPr marL="1484630" lvl="2" indent="-342900">
              <a:buFont typeface="Arial" panose="020B0604020202020204" pitchFamily="34" charset="0"/>
              <a:buChar char="•"/>
            </a:pPr>
            <a:r>
              <a:rPr kumimoji="1" lang="zh-CN" altLang="en-US" sz="2800" dirty="0">
                <a:latin typeface="+mj-ea"/>
                <a:ea typeface="+mj-ea"/>
              </a:rPr>
              <a:t>将 </a:t>
            </a:r>
            <a:r>
              <a:rPr kumimoji="1" lang="en-US" altLang="zh-CN" sz="2800" dirty="0">
                <a:latin typeface="+mj-ea"/>
                <a:ea typeface="+mj-ea"/>
              </a:rPr>
              <a:t>C++</a:t>
            </a:r>
            <a:r>
              <a:rPr kumimoji="1" lang="zh-CN" altLang="en-US" sz="2800" dirty="0">
                <a:latin typeface="+mj-ea"/>
                <a:ea typeface="+mj-ea"/>
              </a:rPr>
              <a:t> 文件编译成 </a:t>
            </a:r>
            <a:r>
              <a:rPr kumimoji="1" lang="en-US" altLang="zh-CN" sz="2800" dirty="0">
                <a:latin typeface="+mj-ea"/>
                <a:ea typeface="+mj-ea"/>
              </a:rPr>
              <a:t>Python</a:t>
            </a:r>
            <a:r>
              <a:rPr kumimoji="1" lang="zh-CN" altLang="en-US" sz="2800" dirty="0">
                <a:latin typeface="+mj-ea"/>
                <a:ea typeface="+mj-ea"/>
              </a:rPr>
              <a:t> 可 </a:t>
            </a:r>
            <a:r>
              <a:rPr kumimoji="1" lang="en-US" altLang="zh-CN" sz="2800" dirty="0">
                <a:latin typeface="+mj-ea"/>
                <a:ea typeface="+mj-ea"/>
              </a:rPr>
              <a:t>import</a:t>
            </a:r>
            <a:r>
              <a:rPr kumimoji="1" lang="zh-CN" altLang="en-US" sz="2800" dirty="0">
                <a:latin typeface="+mj-ea"/>
                <a:ea typeface="+mj-ea"/>
              </a:rPr>
              <a:t> 使用的格式</a:t>
            </a:r>
            <a:endParaRPr kumimoji="1" lang="en-US" altLang="zh-CN" sz="2800" dirty="0">
              <a:latin typeface="+mj-ea"/>
              <a:ea typeface="+mj-ea"/>
            </a:endParaRPr>
          </a:p>
          <a:p>
            <a:pPr marL="1484630" lvl="2" indent="-342900">
              <a:buFont typeface="Arial" panose="020B0604020202020204" pitchFamily="34" charset="0"/>
              <a:buChar char="•"/>
            </a:pPr>
            <a:r>
              <a:rPr kumimoji="1" lang="zh-CN" altLang="en-US" sz="2800" dirty="0">
                <a:latin typeface="+mj-ea"/>
                <a:ea typeface="+mj-ea"/>
              </a:rPr>
              <a:t>在 </a:t>
            </a:r>
            <a:r>
              <a:rPr kumimoji="1" lang="en-US" altLang="zh-CN" sz="2800" dirty="0">
                <a:latin typeface="+mj-ea"/>
                <a:ea typeface="+mj-ea"/>
              </a:rPr>
              <a:t>C++</a:t>
            </a:r>
            <a:r>
              <a:rPr kumimoji="1" lang="zh-CN" altLang="en-US" sz="2800" dirty="0">
                <a:latin typeface="+mj-ea"/>
                <a:ea typeface="+mj-ea"/>
              </a:rPr>
              <a:t> 中导入 </a:t>
            </a:r>
            <a:r>
              <a:rPr kumimoji="1" lang="en-US" altLang="zh-CN" sz="2800" dirty="0">
                <a:latin typeface="+mj-ea"/>
                <a:ea typeface="+mj-ea"/>
              </a:rPr>
              <a:t>Python</a:t>
            </a:r>
            <a:r>
              <a:rPr kumimoji="1" lang="zh-CN" altLang="en-US" sz="2800" dirty="0">
                <a:latin typeface="+mj-ea"/>
                <a:ea typeface="+mj-ea"/>
              </a:rPr>
              <a:t> 模块，使用 </a:t>
            </a:r>
            <a:r>
              <a:rPr kumimoji="1" lang="en-US" altLang="zh-CN" sz="2800" dirty="0">
                <a:latin typeface="+mj-ea"/>
                <a:ea typeface="+mj-ea"/>
              </a:rPr>
              <a:t>Python</a:t>
            </a:r>
            <a:r>
              <a:rPr kumimoji="1" lang="zh-CN" altLang="en-US" sz="2800" dirty="0">
                <a:latin typeface="+mj-ea"/>
                <a:ea typeface="+mj-ea"/>
              </a:rPr>
              <a:t> 解释器和基本语言特性</a:t>
            </a:r>
            <a:endParaRPr kumimoji="1" lang="en-US" altLang="zh-CN" sz="2800" dirty="0">
              <a:latin typeface="+mj-ea"/>
              <a:ea typeface="+mj-ea"/>
            </a:endParaRPr>
          </a:p>
          <a:p>
            <a:pPr marL="2054225" lvl="3" indent="-342900">
              <a:buFont typeface="Arial" panose="020B0604020202020204" pitchFamily="34" charset="0"/>
              <a:buChar char="•"/>
            </a:pPr>
            <a:r>
              <a:rPr kumimoji="1" lang="zh-CN" altLang="en-US" sz="2800" dirty="0">
                <a:latin typeface="+mj-ea"/>
                <a:ea typeface="+mj-ea"/>
              </a:rPr>
              <a:t>必须先初始化 </a:t>
            </a:r>
            <a:r>
              <a:rPr kumimoji="1" lang="en-US" altLang="zh-CN" sz="2800" dirty="0">
                <a:latin typeface="+mj-ea"/>
                <a:ea typeface="+mj-ea"/>
              </a:rPr>
              <a:t>Python</a:t>
            </a:r>
            <a:r>
              <a:rPr kumimoji="1" lang="zh-CN" altLang="en-US" sz="2800" dirty="0">
                <a:latin typeface="+mj-ea"/>
                <a:ea typeface="+mj-ea"/>
              </a:rPr>
              <a:t> 解释器，仅可在解释器作用域内使用</a:t>
            </a:r>
            <a:endParaRPr kumimoji="1" lang="en-US" altLang="zh-CN" sz="2800" dirty="0">
              <a:latin typeface="+mj-ea"/>
              <a:ea typeface="+mj-ea"/>
            </a:endParaRPr>
          </a:p>
          <a:p>
            <a:pPr marL="2054225" lvl="3" indent="-342900">
              <a:buFont typeface="Arial" panose="020B0604020202020204" pitchFamily="34" charset="0"/>
              <a:buChar char="•"/>
            </a:pPr>
            <a:endParaRPr kumimoji="1" lang="en-US" altLang="zh-CN" sz="2800" dirty="0">
              <a:latin typeface="+mj-ea"/>
              <a:ea typeface="+mj-ea"/>
            </a:endParaRPr>
          </a:p>
          <a:p>
            <a:pPr marL="2054225" lvl="3" indent="-342900">
              <a:buFont typeface="Arial" panose="020B0604020202020204" pitchFamily="34" charset="0"/>
              <a:buChar char="•"/>
            </a:pPr>
            <a:endParaRPr kumimoji="1" lang="en-US" altLang="zh-CN" sz="2800" dirty="0">
              <a:latin typeface="+mj-ea"/>
              <a:ea typeface="+mj-ea"/>
            </a:endParaRPr>
          </a:p>
          <a:p>
            <a:pPr marL="2054225" lvl="3" indent="-342900">
              <a:buFont typeface="Arial" panose="020B0604020202020204" pitchFamily="34" charset="0"/>
              <a:buChar char="•"/>
            </a:pPr>
            <a:endParaRPr kumimoji="1" lang="en-US" altLang="zh-CN" sz="2800" dirty="0">
              <a:latin typeface="+mj-ea"/>
              <a:ea typeface="+mj-ea"/>
            </a:endParaRPr>
          </a:p>
          <a:p>
            <a:pPr marL="2054225" lvl="3" indent="-342900">
              <a:buFont typeface="Arial" panose="020B0604020202020204" pitchFamily="34" charset="0"/>
              <a:buChar char="•"/>
            </a:pPr>
            <a:r>
              <a:rPr kumimoji="1" lang="zh-CN" altLang="en-US" sz="2800" dirty="0">
                <a:latin typeface="+mj-ea"/>
                <a:ea typeface="+mj-ea"/>
              </a:rPr>
              <a:t>通过 </a:t>
            </a:r>
            <a:r>
              <a:rPr kumimoji="1" lang="en-US" altLang="zh-CN" sz="2800" dirty="0">
                <a:latin typeface="+mj-ea"/>
                <a:ea typeface="+mj-ea"/>
              </a:rPr>
              <a:t>.</a:t>
            </a:r>
            <a:r>
              <a:rPr kumimoji="1" lang="en-US" altLang="zh-CN" sz="2800" dirty="0" err="1">
                <a:latin typeface="+mj-ea"/>
                <a:ea typeface="+mj-ea"/>
              </a:rPr>
              <a:t>attr</a:t>
            </a:r>
            <a:r>
              <a:rPr kumimoji="1" lang="en-US" altLang="zh-CN" sz="2800" dirty="0">
                <a:latin typeface="+mj-ea"/>
                <a:ea typeface="+mj-ea"/>
              </a:rPr>
              <a:t>(</a:t>
            </a:r>
            <a:r>
              <a:rPr kumimoji="1" lang="zh-CN" altLang="en-US" sz="2800" dirty="0">
                <a:latin typeface="+mj-ea"/>
                <a:ea typeface="+mj-ea"/>
              </a:rPr>
              <a:t> </a:t>
            </a:r>
            <a:r>
              <a:rPr kumimoji="1" lang="en-US" altLang="zh-CN" sz="2800" dirty="0">
                <a:latin typeface="+mj-ea"/>
                <a:ea typeface="+mj-ea"/>
              </a:rPr>
              <a:t>)</a:t>
            </a:r>
            <a:r>
              <a:rPr kumimoji="1" lang="zh-CN" altLang="en-US" sz="2800" dirty="0">
                <a:latin typeface="+mj-ea"/>
                <a:ea typeface="+mj-ea"/>
              </a:rPr>
              <a:t>，以取出对象的成员变量和方法 </a:t>
            </a:r>
            <a:endParaRPr kumimoji="1" lang="en-US" altLang="zh-CN" sz="2800" dirty="0">
              <a:latin typeface="+mj-ea"/>
              <a:ea typeface="+mj-ea"/>
            </a:endParaRPr>
          </a:p>
          <a:p>
            <a:pPr marL="2054225" lvl="3" indent="-342900">
              <a:buFont typeface="Arial" panose="020B0604020202020204" pitchFamily="34" charset="0"/>
              <a:buChar char="•"/>
            </a:pPr>
            <a:r>
              <a:rPr kumimoji="1" lang="en-US" altLang="zh-CN" sz="2800" dirty="0">
                <a:latin typeface="+mj-ea"/>
                <a:ea typeface="+mj-ea"/>
              </a:rPr>
              <a:t>pybind11</a:t>
            </a:r>
            <a:r>
              <a:rPr kumimoji="1" lang="zh-CN" altLang="en-US" sz="2800" dirty="0">
                <a:latin typeface="+mj-ea"/>
                <a:ea typeface="+mj-ea"/>
              </a:rPr>
              <a:t> 中类型实例可进行动态类型转换 </a:t>
            </a:r>
            <a:r>
              <a:rPr kumimoji="1" lang="en-US" altLang="zh-CN" sz="2800" dirty="0">
                <a:latin typeface="+mj-ea"/>
                <a:ea typeface="+mj-ea"/>
              </a:rPr>
              <a:t>.cast&lt;T&gt; </a:t>
            </a:r>
          </a:p>
          <a:p>
            <a:pPr marL="2054225" lvl="3" indent="-342900">
              <a:buFont typeface="Arial" panose="020B0604020202020204" pitchFamily="34" charset="0"/>
              <a:buChar char="•"/>
            </a:pPr>
            <a:r>
              <a:rPr kumimoji="1" lang="zh-CN" altLang="en-US" sz="2800" dirty="0">
                <a:latin typeface="+mj-ea"/>
                <a:ea typeface="+mj-ea"/>
              </a:rPr>
              <a:t>可在 </a:t>
            </a:r>
            <a:r>
              <a:rPr kumimoji="1" lang="en-US" altLang="zh-CN" sz="2800" dirty="0" err="1">
                <a:latin typeface="+mj-ea"/>
                <a:ea typeface="+mj-ea"/>
              </a:rPr>
              <a:t>llm</a:t>
            </a:r>
            <a:r>
              <a:rPr kumimoji="1" lang="en-US" altLang="zh-CN" sz="2800" dirty="0">
                <a:latin typeface="+mj-ea"/>
                <a:ea typeface="+mj-ea"/>
              </a:rPr>
              <a:t>/__</a:t>
            </a:r>
            <a:r>
              <a:rPr kumimoji="1" lang="en-US" altLang="zh-CN" sz="2800" dirty="0" err="1">
                <a:latin typeface="+mj-ea"/>
                <a:ea typeface="+mj-ea"/>
              </a:rPr>
              <a:t>init</a:t>
            </a:r>
            <a:r>
              <a:rPr kumimoji="1" lang="en-US" altLang="zh-CN" sz="2800" dirty="0">
                <a:latin typeface="+mj-ea"/>
                <a:ea typeface="+mj-ea"/>
              </a:rPr>
              <a:t>__.</a:t>
            </a:r>
            <a:r>
              <a:rPr kumimoji="1" lang="en-US" altLang="zh-CN" sz="2800" dirty="0" err="1">
                <a:latin typeface="+mj-ea"/>
                <a:ea typeface="+mj-ea"/>
              </a:rPr>
              <a:t>py</a:t>
            </a:r>
            <a:r>
              <a:rPr kumimoji="1" lang="zh-CN" altLang="en-US" sz="2800" dirty="0">
                <a:latin typeface="+mj-ea"/>
                <a:ea typeface="+mj-ea"/>
              </a:rPr>
              <a:t> 中编写 </a:t>
            </a:r>
            <a:r>
              <a:rPr kumimoji="1" lang="en-US" altLang="zh-CN" sz="2800" dirty="0">
                <a:latin typeface="+mj-ea"/>
                <a:ea typeface="+mj-ea"/>
              </a:rPr>
              <a:t>Python</a:t>
            </a:r>
            <a:r>
              <a:rPr kumimoji="1" lang="zh-CN" altLang="en-US" sz="2800" dirty="0">
                <a:latin typeface="+mj-ea"/>
                <a:ea typeface="+mj-ea"/>
              </a:rPr>
              <a:t> 脚本，在 </a:t>
            </a:r>
            <a:r>
              <a:rPr kumimoji="1" lang="en-US" altLang="zh-CN" sz="2800" dirty="0">
                <a:latin typeface="+mj-ea"/>
                <a:ea typeface="+mj-ea"/>
              </a:rPr>
              <a:t>C++</a:t>
            </a:r>
            <a:r>
              <a:rPr kumimoji="1" lang="zh-CN" altLang="en-US" sz="2800" dirty="0">
                <a:latin typeface="+mj-ea"/>
                <a:ea typeface="+mj-ea"/>
              </a:rPr>
              <a:t> 中通过 </a:t>
            </a:r>
            <a:r>
              <a:rPr kumimoji="1" lang="en-US" altLang="zh-CN" sz="2800" dirty="0">
                <a:latin typeface="+mj-ea"/>
                <a:ea typeface="+mj-ea"/>
              </a:rPr>
              <a:t>sys</a:t>
            </a:r>
            <a:r>
              <a:rPr kumimoji="1" lang="zh-CN" altLang="en-US" sz="2800" dirty="0">
                <a:latin typeface="+mj-ea"/>
                <a:ea typeface="+mj-ea"/>
              </a:rPr>
              <a:t> 添加包搜索路径后，使用 </a:t>
            </a:r>
            <a:r>
              <a:rPr kumimoji="1" lang="en-US" altLang="zh-CN" sz="2800" dirty="0">
                <a:latin typeface="+mj-ea"/>
                <a:ea typeface="+mj-ea"/>
              </a:rPr>
              <a:t>import(“</a:t>
            </a:r>
            <a:r>
              <a:rPr kumimoji="1" lang="en-US" altLang="zh-CN" sz="2800" dirty="0" err="1">
                <a:latin typeface="+mj-ea"/>
                <a:ea typeface="+mj-ea"/>
              </a:rPr>
              <a:t>llm</a:t>
            </a:r>
            <a:r>
              <a:rPr kumimoji="1" lang="en-US" altLang="zh-CN" sz="2800" dirty="0">
                <a:latin typeface="+mj-ea"/>
                <a:ea typeface="+mj-ea"/>
              </a:rPr>
              <a:t>”) </a:t>
            </a:r>
            <a:r>
              <a:rPr kumimoji="1" lang="zh-CN" altLang="en-US" sz="2800" dirty="0">
                <a:latin typeface="+mj-ea"/>
                <a:ea typeface="+mj-ea"/>
              </a:rPr>
              <a:t>和 </a:t>
            </a:r>
            <a:r>
              <a:rPr kumimoji="1" lang="en-US" altLang="zh-CN" sz="2800" dirty="0">
                <a:latin typeface="+mj-ea"/>
                <a:ea typeface="+mj-ea"/>
              </a:rPr>
              <a:t>.</a:t>
            </a:r>
            <a:r>
              <a:rPr kumimoji="1" lang="en-US" altLang="zh-CN" sz="2800" dirty="0" err="1">
                <a:latin typeface="+mj-ea"/>
                <a:ea typeface="+mj-ea"/>
              </a:rPr>
              <a:t>attr</a:t>
            </a:r>
            <a:r>
              <a:rPr kumimoji="1" lang="en-US" altLang="zh-CN" sz="2800" dirty="0">
                <a:latin typeface="+mj-ea"/>
                <a:ea typeface="+mj-ea"/>
              </a:rPr>
              <a:t>( )</a:t>
            </a:r>
            <a:r>
              <a:rPr kumimoji="1" lang="zh-CN" altLang="en-US" sz="2800" dirty="0">
                <a:latin typeface="+mj-ea"/>
                <a:ea typeface="+mj-ea"/>
              </a:rPr>
              <a:t> 来使用</a:t>
            </a:r>
            <a:endParaRPr kumimoji="1" lang="en-US" altLang="zh-CN" sz="2800" dirty="0">
              <a:latin typeface="+mj-ea"/>
              <a:ea typeface="+mj-ea"/>
            </a:endParaRPr>
          </a:p>
          <a:p>
            <a:pPr marL="913130" lvl="1" indent="-342900">
              <a:buFont typeface="Arial" panose="020B0604020202020204" pitchFamily="34" charset="0"/>
              <a:buChar char="•"/>
            </a:pPr>
            <a:r>
              <a:rPr kumimoji="1" lang="en-US" altLang="zh-CN" sz="2800" b="1" dirty="0">
                <a:latin typeface="+mj-ea"/>
                <a:ea typeface="+mj-ea"/>
              </a:rPr>
              <a:t>pybind11</a:t>
            </a:r>
            <a:r>
              <a:rPr kumimoji="1" lang="zh-CN" altLang="en-US" sz="2800" b="1" dirty="0">
                <a:latin typeface="+mj-ea"/>
                <a:ea typeface="+mj-ea"/>
              </a:rPr>
              <a:t> 的引入是为了方便调用 </a:t>
            </a:r>
            <a:r>
              <a:rPr kumimoji="1" lang="en" altLang="zh-CN" sz="2800" b="1" dirty="0">
                <a:latin typeface="+mj-ea"/>
                <a:ea typeface="+mj-ea"/>
              </a:rPr>
              <a:t>LLM </a:t>
            </a:r>
            <a:r>
              <a:rPr kumimoji="1" lang="zh-CN" altLang="en-US" sz="2800" b="1" dirty="0">
                <a:latin typeface="+mj-ea"/>
                <a:ea typeface="+mj-ea"/>
              </a:rPr>
              <a:t>以及简化复杂字符串处理，而非在 </a:t>
            </a:r>
            <a:r>
              <a:rPr kumimoji="1" lang="en" altLang="zh-CN" sz="2800" b="1" dirty="0">
                <a:latin typeface="+mj-ea"/>
                <a:ea typeface="+mj-ea"/>
              </a:rPr>
              <a:t>C++ </a:t>
            </a:r>
            <a:r>
              <a:rPr kumimoji="1" lang="zh-CN" altLang="en-US" sz="2800" b="1" dirty="0">
                <a:latin typeface="+mj-ea"/>
                <a:ea typeface="+mj-ea"/>
              </a:rPr>
              <a:t>中使用 </a:t>
            </a:r>
            <a:r>
              <a:rPr kumimoji="1" lang="en" altLang="zh-CN" sz="2800" b="1" dirty="0">
                <a:latin typeface="+mj-ea"/>
                <a:ea typeface="+mj-ea"/>
              </a:rPr>
              <a:t>Python</a:t>
            </a:r>
            <a:r>
              <a:rPr kumimoji="1" lang="zh-CN" altLang="en-US" sz="2800" b="1" dirty="0">
                <a:latin typeface="+mj-ea"/>
                <a:ea typeface="+mj-ea"/>
              </a:rPr>
              <a:t>，此库并非实验四重点，无需过度深究！</a:t>
            </a:r>
            <a:endParaRPr kumimoji="1" lang="en-US" altLang="zh-CN" sz="2800" b="1" dirty="0">
              <a:latin typeface="+mj-ea"/>
              <a:ea typeface="+mj-ea"/>
            </a:endParaRPr>
          </a:p>
        </p:txBody>
      </p:sp>
      <p:pic>
        <p:nvPicPr>
          <p:cNvPr id="9" name="图片 8">
            <a:extLst>
              <a:ext uri="{FF2B5EF4-FFF2-40B4-BE49-F238E27FC236}">
                <a16:creationId xmlns:a16="http://schemas.microsoft.com/office/drawing/2014/main" id="{2A7387F2-6D59-B310-0A03-38E824B6F869}"/>
              </a:ext>
            </a:extLst>
          </p:cNvPr>
          <p:cNvPicPr>
            <a:picLocks noChangeAspect="1"/>
          </p:cNvPicPr>
          <p:nvPr/>
        </p:nvPicPr>
        <p:blipFill>
          <a:blip r:embed="rId3"/>
          <a:stretch>
            <a:fillRect/>
          </a:stretch>
        </p:blipFill>
        <p:spPr>
          <a:xfrm>
            <a:off x="3999052" y="3240410"/>
            <a:ext cx="4803495" cy="1232755"/>
          </a:xfrm>
          <a:prstGeom prst="rect">
            <a:avLst/>
          </a:prstGeom>
        </p:spPr>
      </p:pic>
    </p:spTree>
    <p:extLst>
      <p:ext uri="{BB962C8B-B14F-4D97-AF65-F5344CB8AC3E}">
        <p14:creationId xmlns:p14="http://schemas.microsoft.com/office/powerpoint/2010/main" val="2354853696"/>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44AB9-C23C-44EE-CDF2-F45F407E175A}"/>
            </a:ext>
          </a:extLst>
        </p:cNvPr>
        <p:cNvGrpSpPr/>
        <p:nvPr/>
      </p:nvGrpSpPr>
      <p:grpSpPr>
        <a:xfrm>
          <a:off x="0" y="0"/>
          <a:ext cx="0" cy="0"/>
          <a:chOff x="0" y="0"/>
          <a:chExt cx="0" cy="0"/>
        </a:xfrm>
      </p:grpSpPr>
      <p:sp>
        <p:nvSpPr>
          <p:cNvPr id="9" name="TextBox 2">
            <a:extLst>
              <a:ext uri="{FF2B5EF4-FFF2-40B4-BE49-F238E27FC236}">
                <a16:creationId xmlns:a16="http://schemas.microsoft.com/office/drawing/2014/main" id="{A4AC65A3-78E3-1060-9A48-C3C27D64ADF9}"/>
              </a:ext>
            </a:extLst>
          </p:cNvPr>
          <p:cNvSpPr txBox="1"/>
          <p:nvPr/>
        </p:nvSpPr>
        <p:spPr>
          <a:xfrm>
            <a:off x="717306" y="1635792"/>
            <a:ext cx="11370164" cy="812530"/>
          </a:xfrm>
          <a:prstGeom prst="rect">
            <a:avLst/>
          </a:prstGeom>
          <a:noFill/>
          <a:ln w="9525">
            <a:noFill/>
          </a:ln>
        </p:spPr>
        <p:txBody>
          <a:bodyPr wrap="square" lIns="76682" tIns="36576" rIns="76682" bIns="36576">
            <a:spAutoFit/>
          </a:bodyPr>
          <a:lstStyle>
            <a:lvl1pPr defTabSz="911225">
              <a:spcBef>
                <a:spcPct val="20000"/>
              </a:spcBef>
              <a:buFont typeface="Arial" panose="020B0604020202020204" pitchFamily="34" charset="0"/>
              <a:buChar char="•"/>
              <a:defRPr kumimoji="1" sz="4000">
                <a:solidFill>
                  <a:schemeClr val="tx1"/>
                </a:solidFill>
                <a:latin typeface="Calibri" panose="020F0502020204030204" pitchFamily="34" charset="0"/>
                <a:ea typeface="宋体" panose="02010600030101010101" pitchFamily="2" charset="-122"/>
              </a:defRPr>
            </a:lvl1pPr>
            <a:lvl2pPr marL="741680" indent="-284480" defTabSz="911225">
              <a:spcBef>
                <a:spcPct val="20000"/>
              </a:spcBef>
              <a:buFont typeface="Arial" panose="020B0604020202020204" pitchFamily="34" charset="0"/>
              <a:buChar char="–"/>
              <a:defRPr kumimoji="1" sz="3500">
                <a:solidFill>
                  <a:schemeClr val="tx1"/>
                </a:solidFill>
                <a:latin typeface="Calibri" panose="020F0502020204030204" pitchFamily="34" charset="0"/>
                <a:ea typeface="宋体" panose="02010600030101010101" pitchFamily="2" charset="-122"/>
              </a:defRPr>
            </a:lvl2pPr>
            <a:lvl3pPr marL="1425575" indent="-282575" defTabSz="911225">
              <a:spcBef>
                <a:spcPct val="20000"/>
              </a:spcBef>
              <a:buFont typeface="Arial" panose="020B0604020202020204" pitchFamily="34" charset="0"/>
              <a:buChar char="•"/>
              <a:defRPr kumimoji="1" sz="3000">
                <a:solidFill>
                  <a:schemeClr val="tx1"/>
                </a:solidFill>
                <a:latin typeface="Calibri" panose="020F0502020204030204" pitchFamily="34" charset="0"/>
                <a:ea typeface="宋体" panose="02010600030101010101" pitchFamily="2" charset="-122"/>
              </a:defRPr>
            </a:lvl3pPr>
            <a:lvl4pPr marL="1598930" indent="-227330" defTabSz="911225">
              <a:spcBef>
                <a:spcPct val="20000"/>
              </a:spcBef>
              <a:buFont typeface="Arial" panose="020B0604020202020204" pitchFamily="34" charset="0"/>
              <a:buChar char="–"/>
              <a:defRPr kumimoji="1" sz="2500">
                <a:solidFill>
                  <a:schemeClr val="tx1"/>
                </a:solidFill>
                <a:latin typeface="Calibri" panose="020F0502020204030204" pitchFamily="34" charset="0"/>
                <a:ea typeface="宋体" panose="02010600030101010101" pitchFamily="2" charset="-122"/>
              </a:defRPr>
            </a:lvl4pPr>
            <a:lvl5pPr marL="2056130" indent="-227330" defTabSz="911225">
              <a:spcBef>
                <a:spcPct val="20000"/>
              </a:spcBef>
              <a:buFont typeface="Arial" panose="020B0604020202020204" pitchFamily="34" charset="0"/>
              <a:buChar char="»"/>
              <a:defRPr kumimoji="1" sz="2500">
                <a:solidFill>
                  <a:schemeClr val="tx1"/>
                </a:solidFill>
                <a:latin typeface="Calibri" panose="020F0502020204030204" pitchFamily="34" charset="0"/>
                <a:ea typeface="宋体" panose="02010600030101010101" pitchFamily="2" charset="-122"/>
              </a:defRPr>
            </a:lvl5pPr>
            <a:lvl6pPr marL="2513330" indent="-227330" defTabSz="911225" eaLnBrk="0" fontAlgn="base" hangingPunct="0">
              <a:spcBef>
                <a:spcPct val="20000"/>
              </a:spcBef>
              <a:spcAft>
                <a:spcPct val="0"/>
              </a:spcAft>
              <a:buFont typeface="Arial" panose="020B0604020202020204" pitchFamily="34" charset="0"/>
              <a:buChar char="»"/>
              <a:defRPr kumimoji="1" sz="2500">
                <a:solidFill>
                  <a:schemeClr val="tx1"/>
                </a:solidFill>
                <a:latin typeface="Calibri" panose="020F0502020204030204" pitchFamily="34" charset="0"/>
                <a:ea typeface="宋体" panose="02010600030101010101" pitchFamily="2" charset="-122"/>
              </a:defRPr>
            </a:lvl6pPr>
            <a:lvl7pPr marL="2970530" indent="-227330" defTabSz="911225" eaLnBrk="0" fontAlgn="base" hangingPunct="0">
              <a:spcBef>
                <a:spcPct val="20000"/>
              </a:spcBef>
              <a:spcAft>
                <a:spcPct val="0"/>
              </a:spcAft>
              <a:buFont typeface="Arial" panose="020B0604020202020204" pitchFamily="34" charset="0"/>
              <a:buChar char="»"/>
              <a:defRPr kumimoji="1" sz="2500">
                <a:solidFill>
                  <a:schemeClr val="tx1"/>
                </a:solidFill>
                <a:latin typeface="Calibri" panose="020F0502020204030204" pitchFamily="34" charset="0"/>
                <a:ea typeface="宋体" panose="02010600030101010101" pitchFamily="2" charset="-122"/>
              </a:defRPr>
            </a:lvl7pPr>
            <a:lvl8pPr marL="3427730" indent="-227330" defTabSz="911225" eaLnBrk="0" fontAlgn="base" hangingPunct="0">
              <a:spcBef>
                <a:spcPct val="20000"/>
              </a:spcBef>
              <a:spcAft>
                <a:spcPct val="0"/>
              </a:spcAft>
              <a:buFont typeface="Arial" panose="020B0604020202020204" pitchFamily="34" charset="0"/>
              <a:buChar char="»"/>
              <a:defRPr kumimoji="1" sz="2500">
                <a:solidFill>
                  <a:schemeClr val="tx1"/>
                </a:solidFill>
                <a:latin typeface="Calibri" panose="020F0502020204030204" pitchFamily="34" charset="0"/>
                <a:ea typeface="宋体" panose="02010600030101010101" pitchFamily="2" charset="-122"/>
              </a:defRPr>
            </a:lvl8pPr>
            <a:lvl9pPr marL="3884930" indent="-227330" defTabSz="911225" eaLnBrk="0" fontAlgn="base" hangingPunct="0">
              <a:spcBef>
                <a:spcPct val="20000"/>
              </a:spcBef>
              <a:spcAft>
                <a:spcPct val="0"/>
              </a:spcAft>
              <a:buFont typeface="Arial" panose="020B0604020202020204" pitchFamily="34" charset="0"/>
              <a:buChar char="»"/>
              <a:defRPr kumimoji="1" sz="2500">
                <a:solidFill>
                  <a:schemeClr val="tx1"/>
                </a:solidFill>
                <a:latin typeface="Calibri" panose="020F0502020204030204" pitchFamily="34" charset="0"/>
                <a:ea typeface="宋体" panose="02010600030101010101" pitchFamily="2" charset="-122"/>
              </a:defRPr>
            </a:lvl9pPr>
          </a:lstStyle>
          <a:p>
            <a:pPr algn="ctr" defTabSz="728980" eaLnBrk="1" hangingPunct="1">
              <a:spcBef>
                <a:spcPct val="0"/>
              </a:spcBef>
              <a:buNone/>
              <a:defRPr/>
            </a:pPr>
            <a:r>
              <a:rPr lang="zh-CN" altLang="en-US" sz="4800" b="1" dirty="0">
                <a:solidFill>
                  <a:srgbClr val="C0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谢  谢！</a:t>
            </a:r>
            <a:endParaRPr lang="en-US" altLang="zh-CN" sz="4800" b="1" dirty="0">
              <a:solidFill>
                <a:srgbClr val="C0000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2" name="Slide Number Placeholder 1">
            <a:extLst>
              <a:ext uri="{FF2B5EF4-FFF2-40B4-BE49-F238E27FC236}">
                <a16:creationId xmlns:a16="http://schemas.microsoft.com/office/drawing/2014/main" id="{C8BDCC47-1421-CB83-A082-DDCF440AE137}"/>
              </a:ext>
            </a:extLst>
          </p:cNvPr>
          <p:cNvSpPr>
            <a:spLocks noGrp="1"/>
          </p:cNvSpPr>
          <p:nvPr>
            <p:ph type="sldNum" sz="quarter" idx="12"/>
          </p:nvPr>
        </p:nvSpPr>
        <p:spPr/>
        <p:txBody>
          <a:bodyPr/>
          <a:lstStyle/>
          <a:p>
            <a:pPr>
              <a:defRPr/>
            </a:pPr>
            <a:fld id="{91F44B76-BDB5-48DA-9429-18FB768FED70}" type="slidenum">
              <a:rPr lang="zh-CN" altLang="en-US" smtClean="0"/>
              <a:t>42</a:t>
            </a:fld>
            <a:endParaRPr lang="zh-CN" altLang="en-US"/>
          </a:p>
        </p:txBody>
      </p:sp>
      <p:pic>
        <p:nvPicPr>
          <p:cNvPr id="3" name="图片 4">
            <a:extLst>
              <a:ext uri="{FF2B5EF4-FFF2-40B4-BE49-F238E27FC236}">
                <a16:creationId xmlns:a16="http://schemas.microsoft.com/office/drawing/2014/main" id="{3DFE9AEB-40FA-962C-C35B-9DAF535EF9F0}"/>
              </a:ext>
            </a:extLst>
          </p:cNvPr>
          <p:cNvPicPr>
            <a:picLocks noChangeAspect="1"/>
          </p:cNvPicPr>
          <p:nvPr/>
        </p:nvPicPr>
        <p:blipFill rotWithShape="1">
          <a:blip r:embed="rId2" cstate="screen"/>
          <a:srcRect/>
          <a:stretch>
            <a:fillRect/>
          </a:stretch>
        </p:blipFill>
        <p:spPr>
          <a:xfrm>
            <a:off x="1635615" y="3600450"/>
            <a:ext cx="9530370" cy="3261368"/>
          </a:xfrm>
          <a:prstGeom prst="rect">
            <a:avLst/>
          </a:prstGeom>
        </p:spPr>
      </p:pic>
      <p:pic>
        <p:nvPicPr>
          <p:cNvPr id="4" name="图片 5">
            <a:extLst>
              <a:ext uri="{FF2B5EF4-FFF2-40B4-BE49-F238E27FC236}">
                <a16:creationId xmlns:a16="http://schemas.microsoft.com/office/drawing/2014/main" id="{F56B7D20-717E-F2D7-0F52-E6E713AF02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216" y="1174220"/>
            <a:ext cx="2437231" cy="1735673"/>
          </a:xfrm>
          <a:prstGeom prst="rect">
            <a:avLst/>
          </a:prstGeom>
        </p:spPr>
      </p:pic>
      <p:sp>
        <p:nvSpPr>
          <p:cNvPr id="5" name="TextBox 4">
            <a:extLst>
              <a:ext uri="{FF2B5EF4-FFF2-40B4-BE49-F238E27FC236}">
                <a16:creationId xmlns:a16="http://schemas.microsoft.com/office/drawing/2014/main" id="{4AA4097C-A591-9E0C-7276-8CBF0018C03D}"/>
              </a:ext>
            </a:extLst>
          </p:cNvPr>
          <p:cNvSpPr txBox="1"/>
          <p:nvPr/>
        </p:nvSpPr>
        <p:spPr>
          <a:xfrm>
            <a:off x="1316743" y="2909893"/>
            <a:ext cx="2092176" cy="523220"/>
          </a:xfrm>
          <a:prstGeom prst="rect">
            <a:avLst/>
          </a:prstGeom>
          <a:noFill/>
        </p:spPr>
        <p:txBody>
          <a:bodyPr wrap="none" rtlCol="0">
            <a:spAutoFit/>
          </a:bodyPr>
          <a:lstStyle/>
          <a:p>
            <a:r>
              <a:rPr lang="en-US" sz="2800" dirty="0">
                <a:solidFill>
                  <a:schemeClr val="tx2">
                    <a:lumMod val="40000"/>
                    <a:lumOff val="60000"/>
                  </a:schemeClr>
                </a:solidFill>
              </a:rPr>
              <a:t>yatcc-ai.com </a:t>
            </a:r>
          </a:p>
        </p:txBody>
      </p:sp>
    </p:spTree>
    <p:extLst>
      <p:ext uri="{BB962C8B-B14F-4D97-AF65-F5344CB8AC3E}">
        <p14:creationId xmlns:p14="http://schemas.microsoft.com/office/powerpoint/2010/main" val="303230465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38994-23A6-B980-2EA2-D868D8059401}"/>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04698EF7-5B7D-C1D8-7BF9-2778A653F048}"/>
              </a:ext>
            </a:extLst>
          </p:cNvPr>
          <p:cNvSpPr txBox="1"/>
          <p:nvPr/>
        </p:nvSpPr>
        <p:spPr>
          <a:xfrm>
            <a:off x="345731" y="1072433"/>
            <a:ext cx="12455869" cy="5447645"/>
          </a:xfrm>
          <a:prstGeom prst="rect">
            <a:avLst/>
          </a:prstGeom>
          <a:noFill/>
        </p:spPr>
        <p:txBody>
          <a:bodyPr wrap="square" rtlCol="0">
            <a:spAutoFit/>
          </a:bodyPr>
          <a:lstStyle/>
          <a:p>
            <a:pPr marL="342900" indent="-342900">
              <a:buFont typeface="Arial" panose="020B0604020202020204" pitchFamily="34" charset="0"/>
              <a:buChar char="•"/>
            </a:pPr>
            <a:r>
              <a:rPr kumimoji="1" lang="zh-CN" altLang="en-US" sz="3600" b="1" dirty="0">
                <a:latin typeface="+mj-ea"/>
                <a:ea typeface="+mj-ea"/>
              </a:rPr>
              <a:t>禁止行为（违者视为抄袭）：</a:t>
            </a:r>
          </a:p>
          <a:p>
            <a:pPr marL="913130" lvl="1" indent="-342900">
              <a:buFont typeface="Arial" panose="020B0604020202020204" pitchFamily="34" charset="0"/>
              <a:buChar char="•"/>
            </a:pPr>
            <a:r>
              <a:rPr kumimoji="1" lang="zh-CN" altLang="en-US" sz="2800" dirty="0">
                <a:latin typeface="+mn-ea"/>
                <a:ea typeface="+mn-ea"/>
              </a:rPr>
              <a:t>面向测例编程，包括但不限于：识别文件名、输入、特定代码段等手段进行代码优化</a:t>
            </a:r>
          </a:p>
          <a:p>
            <a:pPr marL="913130" lvl="1" indent="-342900">
              <a:buFont typeface="Arial" panose="020B0604020202020204" pitchFamily="34" charset="0"/>
              <a:buChar char="•"/>
            </a:pPr>
            <a:r>
              <a:rPr kumimoji="1" lang="zh-CN" altLang="en-US" sz="2800" dirty="0">
                <a:latin typeface="+mn-ea"/>
                <a:ea typeface="+mn-ea"/>
              </a:rPr>
              <a:t>直接调用</a:t>
            </a:r>
            <a:r>
              <a:rPr kumimoji="1" lang="en-US" altLang="zh-CN" sz="2800" dirty="0">
                <a:latin typeface="+mn-ea"/>
                <a:ea typeface="+mn-ea"/>
              </a:rPr>
              <a:t>LLVM</a:t>
            </a:r>
            <a:r>
              <a:rPr kumimoji="1" lang="zh-CN" altLang="en-US" sz="2800" dirty="0">
                <a:latin typeface="+mn-ea"/>
                <a:ea typeface="+mn-ea"/>
              </a:rPr>
              <a:t>内置的</a:t>
            </a:r>
            <a:r>
              <a:rPr kumimoji="1" lang="en-US" altLang="zh-CN" sz="2800" dirty="0">
                <a:latin typeface="+mn-ea"/>
                <a:ea typeface="+mn-ea"/>
              </a:rPr>
              <a:t>Transform Pass</a:t>
            </a:r>
            <a:r>
              <a:rPr kumimoji="1" lang="zh-CN" altLang="en-US" sz="2800" dirty="0">
                <a:latin typeface="+mn-ea"/>
                <a:ea typeface="+mn-ea"/>
              </a:rPr>
              <a:t>，或者直接复制</a:t>
            </a:r>
            <a:r>
              <a:rPr kumimoji="1" lang="en-US" altLang="zh-CN" sz="2800" dirty="0">
                <a:latin typeface="+mn-ea"/>
                <a:ea typeface="+mn-ea"/>
              </a:rPr>
              <a:t>LLVM</a:t>
            </a:r>
            <a:r>
              <a:rPr kumimoji="1" lang="zh-CN" altLang="en-US" sz="2800" dirty="0">
                <a:latin typeface="+mn-ea"/>
                <a:ea typeface="+mn-ea"/>
              </a:rPr>
              <a:t>提供的</a:t>
            </a:r>
            <a:r>
              <a:rPr kumimoji="1" lang="en-US" altLang="zh-CN" sz="2800" dirty="0">
                <a:latin typeface="+mn-ea"/>
                <a:ea typeface="+mn-ea"/>
              </a:rPr>
              <a:t>Transform Pass</a:t>
            </a:r>
            <a:r>
              <a:rPr kumimoji="1" lang="zh-CN" altLang="en-US" sz="2800" dirty="0">
                <a:latin typeface="+mn-ea"/>
                <a:ea typeface="+mn-ea"/>
              </a:rPr>
              <a:t>代码</a:t>
            </a:r>
            <a:endParaRPr kumimoji="1" lang="en-US" altLang="zh-CN" sz="2000" dirty="0">
              <a:latin typeface="+mn-ea"/>
              <a:ea typeface="+mn-ea"/>
            </a:endParaRPr>
          </a:p>
          <a:p>
            <a:pPr marL="913130" lvl="1" indent="-342900">
              <a:buFont typeface="Arial" panose="020B0604020202020204" pitchFamily="34" charset="0"/>
              <a:buChar char="•"/>
            </a:pPr>
            <a:endParaRPr kumimoji="1" lang="en-US" altLang="zh-CN" sz="2000" dirty="0">
              <a:latin typeface="+mn-ea"/>
              <a:ea typeface="+mn-ea"/>
            </a:endParaRPr>
          </a:p>
          <a:p>
            <a:pPr marL="342900" indent="-342900">
              <a:buFont typeface="Arial" panose="020B0604020202020204" pitchFamily="34" charset="0"/>
              <a:buChar char="•"/>
            </a:pPr>
            <a:r>
              <a:rPr kumimoji="1" lang="zh-CN" altLang="en-US" sz="3600" b="1" dirty="0">
                <a:latin typeface="+mj-ea"/>
                <a:ea typeface="+mj-ea"/>
              </a:rPr>
              <a:t>允许行为：</a:t>
            </a:r>
          </a:p>
          <a:p>
            <a:pPr marL="913130" lvl="1" indent="-342900">
              <a:buFont typeface="Arial" panose="020B0604020202020204" pitchFamily="34" charset="0"/>
              <a:buChar char="•"/>
            </a:pPr>
            <a:r>
              <a:rPr kumimoji="1" lang="zh-CN" altLang="en-US" sz="2800" dirty="0">
                <a:latin typeface="+mn-ea"/>
                <a:ea typeface="+mn-ea"/>
              </a:rPr>
              <a:t>在理解</a:t>
            </a:r>
            <a:r>
              <a:rPr kumimoji="1" lang="en-US" altLang="zh-CN" sz="2800" dirty="0">
                <a:latin typeface="+mn-ea"/>
                <a:ea typeface="+mn-ea"/>
              </a:rPr>
              <a:t>LLVM</a:t>
            </a:r>
            <a:r>
              <a:rPr kumimoji="1" lang="zh-CN" altLang="en-US" sz="2800" dirty="0">
                <a:latin typeface="+mn-ea"/>
                <a:ea typeface="+mn-ea"/>
              </a:rPr>
              <a:t>优化源代码的基础上将其简化移植</a:t>
            </a:r>
          </a:p>
          <a:p>
            <a:pPr marL="913130" lvl="1" indent="-342900">
              <a:buFont typeface="Arial" panose="020B0604020202020204" pitchFamily="34" charset="0"/>
              <a:buChar char="•"/>
            </a:pPr>
            <a:r>
              <a:rPr kumimoji="1" lang="zh-CN" altLang="en-US" sz="2800" dirty="0">
                <a:latin typeface="+mn-ea"/>
                <a:ea typeface="+mn-ea"/>
              </a:rPr>
              <a:t>使用</a:t>
            </a:r>
            <a:r>
              <a:rPr kumimoji="1" lang="en-US" altLang="zh-CN" sz="2800" dirty="0">
                <a:latin typeface="+mn-ea"/>
                <a:ea typeface="+mn-ea"/>
              </a:rPr>
              <a:t>LLVM</a:t>
            </a:r>
            <a:r>
              <a:rPr kumimoji="1" lang="zh-CN" altLang="en-US" sz="2800" dirty="0">
                <a:latin typeface="+mn-ea"/>
                <a:ea typeface="+mn-ea"/>
              </a:rPr>
              <a:t>内置的</a:t>
            </a:r>
            <a:r>
              <a:rPr kumimoji="1" lang="en-US" altLang="zh-CN" sz="2800" dirty="0">
                <a:latin typeface="+mn-ea"/>
                <a:ea typeface="+mn-ea"/>
              </a:rPr>
              <a:t>Analysis Pass</a:t>
            </a:r>
            <a:r>
              <a:rPr kumimoji="1" lang="zh-CN" altLang="en-US" sz="2800" dirty="0">
                <a:latin typeface="+mn-ea"/>
                <a:ea typeface="+mn-ea"/>
              </a:rPr>
              <a:t>获取优化所需的信息</a:t>
            </a:r>
            <a:endParaRPr kumimoji="1" lang="en-US" altLang="zh-CN" sz="2800" dirty="0">
              <a:latin typeface="+mn-ea"/>
              <a:ea typeface="+mn-ea"/>
            </a:endParaRPr>
          </a:p>
          <a:p>
            <a:pPr marL="913130" lvl="1" indent="-342900">
              <a:buFont typeface="Arial" panose="020B0604020202020204" pitchFamily="34" charset="0"/>
              <a:buChar char="•"/>
            </a:pPr>
            <a:r>
              <a:rPr kumimoji="1" lang="zh-CN" altLang="en-US" sz="2800" dirty="0">
                <a:latin typeface="+mn-ea"/>
                <a:ea typeface="+mn-ea"/>
              </a:rPr>
              <a:t>调用 </a:t>
            </a:r>
            <a:r>
              <a:rPr kumimoji="1" lang="en" altLang="zh-CN" sz="2800" dirty="0">
                <a:latin typeface="+mn-ea"/>
                <a:ea typeface="+mn-ea"/>
              </a:rPr>
              <a:t>LLM </a:t>
            </a:r>
            <a:r>
              <a:rPr kumimoji="1" lang="zh-CN" altLang="en-US" sz="2800" dirty="0">
                <a:latin typeface="+mn-ea"/>
                <a:ea typeface="+mn-ea"/>
              </a:rPr>
              <a:t>来获得期望的编译优化信息辅助优化决策以及进行优化</a:t>
            </a:r>
          </a:p>
          <a:p>
            <a:pPr marL="342900" indent="-342900">
              <a:buFont typeface="Arial" panose="020B0604020202020204" pitchFamily="34" charset="0"/>
              <a:buChar char="•"/>
            </a:pPr>
            <a:endParaRPr kumimoji="1" lang="en-US" altLang="zh-CN" sz="2000" b="1" dirty="0">
              <a:latin typeface="+mn-ea"/>
              <a:ea typeface="+mn-ea"/>
            </a:endParaRPr>
          </a:p>
          <a:p>
            <a:r>
              <a:rPr kumimoji="1" lang="zh-CN" altLang="en-US" sz="4000" b="1" dirty="0">
                <a:solidFill>
                  <a:srgbClr val="FF0000"/>
                </a:solidFill>
                <a:latin typeface="+mn-ea"/>
                <a:ea typeface="+mn-ea"/>
              </a:rPr>
              <a:t>实验四作业提交时间：</a:t>
            </a:r>
            <a:r>
              <a:rPr kumimoji="1" lang="en-US" altLang="zh-CN" sz="4000" b="1" dirty="0">
                <a:solidFill>
                  <a:srgbClr val="FF0000"/>
                </a:solidFill>
                <a:latin typeface="+mn-ea"/>
                <a:ea typeface="+mn-ea"/>
              </a:rPr>
              <a:t>【6.17】</a:t>
            </a:r>
            <a:endParaRPr kumimoji="1" lang="en-US" altLang="zh-CN" sz="4000" dirty="0">
              <a:solidFill>
                <a:srgbClr val="FF0000"/>
              </a:solidFill>
              <a:latin typeface="+mn-ea"/>
              <a:ea typeface="+mn-ea"/>
            </a:endParaRPr>
          </a:p>
        </p:txBody>
      </p:sp>
    </p:spTree>
    <p:extLst>
      <p:ext uri="{BB962C8B-B14F-4D97-AF65-F5344CB8AC3E}">
        <p14:creationId xmlns:p14="http://schemas.microsoft.com/office/powerpoint/2010/main" val="4103417662"/>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 y="0"/>
            <a:ext cx="4006364" cy="7200000"/>
          </a:xfrm>
          <a:prstGeom prst="rect">
            <a:avLst/>
          </a:prstGeom>
        </p:spPr>
      </p:pic>
      <p:sp>
        <p:nvSpPr>
          <p:cNvPr id="4" name="TextBox 6"/>
          <p:cNvSpPr txBox="1">
            <a:spLocks noChangeArrowheads="1"/>
          </p:cNvSpPr>
          <p:nvPr/>
        </p:nvSpPr>
        <p:spPr bwMode="auto">
          <a:xfrm>
            <a:off x="1288232" y="2182605"/>
            <a:ext cx="3056802" cy="465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en-US" altLang="zh-CN" sz="2730" b="1" dirty="0">
                <a:solidFill>
                  <a:schemeClr val="bg1"/>
                </a:solidFill>
                <a:latin typeface="微软雅黑" panose="020B0503020204020204" pitchFamily="34" charset="-122"/>
                <a:ea typeface="微软雅黑" panose="020B0503020204020204" pitchFamily="34" charset="-122"/>
              </a:rPr>
              <a:t>OUTLINE</a:t>
            </a:r>
            <a:endParaRPr lang="zh-CN" altLang="en-US" sz="2730" b="1" dirty="0">
              <a:solidFill>
                <a:schemeClr val="bg1"/>
              </a:solidFill>
              <a:latin typeface="微软雅黑" panose="020B0503020204020204" pitchFamily="34" charset="-122"/>
              <a:ea typeface="微软雅黑" panose="020B0503020204020204" pitchFamily="34" charset="-122"/>
            </a:endParaRPr>
          </a:p>
        </p:txBody>
      </p:sp>
      <p:sp>
        <p:nvSpPr>
          <p:cNvPr id="5" name="TextBox 5"/>
          <p:cNvSpPr txBox="1">
            <a:spLocks noChangeArrowheads="1"/>
          </p:cNvSpPr>
          <p:nvPr/>
        </p:nvSpPr>
        <p:spPr bwMode="auto">
          <a:xfrm>
            <a:off x="1308509" y="3205209"/>
            <a:ext cx="2397624" cy="599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zh-CN" altLang="en-US" sz="3600" b="1" dirty="0">
                <a:solidFill>
                  <a:schemeClr val="bg1"/>
                </a:solidFill>
                <a:latin typeface="微软雅黑" panose="020B0503020204020204" pitchFamily="34" charset="-122"/>
                <a:ea typeface="微软雅黑" panose="020B0503020204020204" pitchFamily="34" charset="-122"/>
              </a:rPr>
              <a:t>目    录</a:t>
            </a:r>
          </a:p>
        </p:txBody>
      </p:sp>
      <p:sp>
        <p:nvSpPr>
          <p:cNvPr id="22" name="TextBox 15"/>
          <p:cNvSpPr txBox="1">
            <a:spLocks noChangeArrowheads="1"/>
          </p:cNvSpPr>
          <p:nvPr/>
        </p:nvSpPr>
        <p:spPr bwMode="auto">
          <a:xfrm>
            <a:off x="584851" y="5481225"/>
            <a:ext cx="3222784" cy="415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nchor="ctr">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dirty="0">
                <a:solidFill>
                  <a:schemeClr val="bg1"/>
                </a:solidFill>
                <a:latin typeface="微软雅黑" panose="020B0503020204020204" pitchFamily="34" charset="-122"/>
                <a:ea typeface="微软雅黑" panose="020B0503020204020204" pitchFamily="34" charset="-122"/>
              </a:rPr>
              <a:t>中山大学计算机学院</a:t>
            </a:r>
          </a:p>
        </p:txBody>
      </p:sp>
      <p:sp>
        <p:nvSpPr>
          <p:cNvPr id="23" name="TextBox 10"/>
          <p:cNvSpPr txBox="1">
            <a:spLocks noChangeArrowheads="1"/>
          </p:cNvSpPr>
          <p:nvPr/>
        </p:nvSpPr>
        <p:spPr bwMode="auto">
          <a:xfrm>
            <a:off x="386121" y="5931479"/>
            <a:ext cx="3056802" cy="199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238" tIns="22620" rIns="45238" bIns="22620" anchor="ctr">
            <a:spAutoFit/>
          </a:bodyPr>
          <a:lstStyle>
            <a:lvl1pPr>
              <a:defRPr sz="1700">
                <a:solidFill>
                  <a:schemeClr val="tx1"/>
                </a:solidFill>
                <a:latin typeface="Calibri" panose="020F0502020204030204" pitchFamily="34" charset="0"/>
                <a:ea typeface="宋体" panose="02010600030101010101" pitchFamily="2" charset="-122"/>
              </a:defRPr>
            </a:lvl1pPr>
            <a:lvl2pPr marL="742950" indent="-285750">
              <a:defRPr sz="1700">
                <a:solidFill>
                  <a:schemeClr val="tx1"/>
                </a:solidFill>
                <a:latin typeface="Calibri" panose="020F0502020204030204" pitchFamily="34" charset="0"/>
                <a:ea typeface="宋体" panose="02010600030101010101" pitchFamily="2" charset="-122"/>
              </a:defRPr>
            </a:lvl2pPr>
            <a:lvl3pPr marL="1143000" indent="-228600">
              <a:defRPr sz="1700">
                <a:solidFill>
                  <a:schemeClr val="tx1"/>
                </a:solidFill>
                <a:latin typeface="Calibri" panose="020F0502020204030204" pitchFamily="34" charset="0"/>
                <a:ea typeface="宋体" panose="02010600030101010101" pitchFamily="2" charset="-122"/>
              </a:defRPr>
            </a:lvl3pPr>
            <a:lvl4pPr marL="1600200" indent="-228600">
              <a:defRPr sz="1700">
                <a:solidFill>
                  <a:schemeClr val="tx1"/>
                </a:solidFill>
                <a:latin typeface="Calibri" panose="020F0502020204030204" pitchFamily="34" charset="0"/>
                <a:ea typeface="宋体" panose="02010600030101010101" pitchFamily="2" charset="-122"/>
              </a:defRPr>
            </a:lvl4pPr>
            <a:lvl5pPr marL="2057400" indent="-228600">
              <a:defRPr sz="1700">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sz="1700">
                <a:solidFill>
                  <a:schemeClr val="tx1"/>
                </a:solidFill>
                <a:latin typeface="Calibri" panose="020F0502020204030204" pitchFamily="34" charset="0"/>
                <a:ea typeface="宋体" panose="02010600030101010101" pitchFamily="2" charset="-122"/>
              </a:defRPr>
            </a:lvl9pPr>
          </a:lstStyle>
          <a:p>
            <a:pPr algn="r" eaLnBrk="1" hangingPunct="1"/>
            <a:r>
              <a:rPr lang="it-IT" altLang="zh-CN" sz="1000" b="1" dirty="0">
                <a:solidFill>
                  <a:schemeClr val="bg1"/>
                </a:solidFill>
                <a:latin typeface="微软雅黑" panose="020B0503020204020204" pitchFamily="34" charset="-122"/>
                <a:ea typeface="微软雅黑" panose="020B0503020204020204" pitchFamily="34" charset="-122"/>
              </a:rPr>
              <a:t>School of Computer Science &amp; Engineering</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6" name="Slide Number Placeholder 5"/>
          <p:cNvSpPr>
            <a:spLocks noGrp="1"/>
          </p:cNvSpPr>
          <p:nvPr>
            <p:ph type="sldNum" sz="quarter" idx="12"/>
          </p:nvPr>
        </p:nvSpPr>
        <p:spPr>
          <a:xfrm>
            <a:off x="11729392" y="6674171"/>
            <a:ext cx="432128" cy="383381"/>
          </a:xfrm>
        </p:spPr>
        <p:txBody>
          <a:bodyPr/>
          <a:lstStyle/>
          <a:p>
            <a:pPr>
              <a:defRPr/>
            </a:pPr>
            <a:fld id="{47694E68-0D6D-410C-8C00-3741D352D069}" type="slidenum">
              <a:rPr lang="zh-CN" altLang="en-US" smtClean="0"/>
              <a:t>6</a:t>
            </a:fld>
            <a:endParaRPr lang="zh-CN" altLang="en-US"/>
          </a:p>
        </p:txBody>
      </p:sp>
      <p:grpSp>
        <p:nvGrpSpPr>
          <p:cNvPr id="11" name="Group 10"/>
          <p:cNvGrpSpPr/>
          <p:nvPr/>
        </p:nvGrpSpPr>
        <p:grpSpPr>
          <a:xfrm>
            <a:off x="4753444" y="977113"/>
            <a:ext cx="5967836" cy="899993"/>
            <a:chOff x="4788501" y="1045765"/>
            <a:chExt cx="6266227" cy="944993"/>
          </a:xfrm>
        </p:grpSpPr>
        <p:sp>
          <p:nvSpPr>
            <p:cNvPr id="12" name="AutoShape 25"/>
            <p:cNvSpPr>
              <a:spLocks noChangeArrowheads="1"/>
            </p:cNvSpPr>
            <p:nvPr/>
          </p:nvSpPr>
          <p:spPr bwMode="gray">
            <a:xfrm>
              <a:off x="4788501" y="1045765"/>
              <a:ext cx="6266227" cy="944993"/>
            </a:xfrm>
            <a:prstGeom prst="homePlate">
              <a:avLst>
                <a:gd name="adj" fmla="val 51607"/>
              </a:avLst>
            </a:prstGeom>
            <a:effectLst>
              <a:outerShdw blurRad="50800" dist="1016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none" anchor="ctr">
              <a:flatTx/>
            </a:bodyPr>
            <a:lstStyle/>
            <a:p>
              <a:pPr algn="ctr">
                <a:defRPr/>
              </a:pPr>
              <a:endParaRPr lang="zh-CN" altLang="en-US" sz="2285" dirty="0">
                <a:latin typeface="微软雅黑" panose="020B0503020204020204" pitchFamily="34" charset="-122"/>
                <a:ea typeface="微软雅黑" panose="020B0503020204020204" pitchFamily="34" charset="-122"/>
              </a:endParaRPr>
            </a:p>
          </p:txBody>
        </p:sp>
        <p:sp>
          <p:nvSpPr>
            <p:cNvPr id="13" name="TextBox 7"/>
            <p:cNvSpPr txBox="1">
              <a:spLocks noChangeArrowheads="1"/>
            </p:cNvSpPr>
            <p:nvPr/>
          </p:nvSpPr>
          <p:spPr bwMode="auto">
            <a:xfrm>
              <a:off x="4929740" y="1159065"/>
              <a:ext cx="4891438" cy="678648"/>
            </a:xfrm>
            <a:prstGeom prst="rect">
              <a:avLst/>
            </a:prstGeom>
            <a:noFill/>
            <a:ln w="9525">
              <a:noFill/>
              <a:miter lim="800000"/>
            </a:ln>
          </p:spPr>
          <p:txBody>
            <a:bodyPr wrap="square">
              <a:spAutoFit/>
            </a:bodyPr>
            <a:lstStyle/>
            <a:p>
              <a:pPr>
                <a:defRPr/>
              </a:pPr>
              <a:r>
                <a:rPr lang="zh-CN" altLang="en-US" sz="3600" dirty="0">
                  <a:ln w="3175">
                    <a:noFill/>
                  </a:ln>
                  <a:effectLst>
                    <a:glow rad="101600">
                      <a:schemeClr val="bg1">
                        <a:alpha val="60000"/>
                      </a:schemeClr>
                    </a:glow>
                  </a:effectLst>
                  <a:latin typeface="微软雅黑" panose="020B0503020204020204" pitchFamily="34" charset="-122"/>
                  <a:ea typeface="微软雅黑" panose="020B0503020204020204" pitchFamily="34" charset="-122"/>
                </a:rPr>
                <a:t>一、</a:t>
              </a:r>
              <a:r>
                <a:rPr lang="en-US" altLang="zh-CN" sz="3600" dirty="0">
                  <a:ln w="3175">
                    <a:noFill/>
                  </a:ln>
                  <a:effectLst>
                    <a:glow rad="101600">
                      <a:schemeClr val="bg1">
                        <a:alpha val="60000"/>
                      </a:schemeClr>
                    </a:glow>
                  </a:effectLst>
                  <a:latin typeface="微软雅黑" panose="020B0503020204020204" pitchFamily="34" charset="-122"/>
                  <a:ea typeface="微软雅黑" panose="020B0503020204020204" pitchFamily="34" charset="-122"/>
                </a:rPr>
                <a:t>Task4</a:t>
              </a:r>
              <a:r>
                <a:rPr lang="zh-CN" altLang="en-US" sz="3600" dirty="0">
                  <a:ln w="3175">
                    <a:noFill/>
                  </a:ln>
                  <a:effectLst>
                    <a:glow rad="101600">
                      <a:schemeClr val="bg1">
                        <a:alpha val="60000"/>
                      </a:schemeClr>
                    </a:glow>
                  </a:effectLst>
                  <a:latin typeface="微软雅黑" panose="020B0503020204020204" pitchFamily="34" charset="-122"/>
                  <a:ea typeface="微软雅黑" panose="020B0503020204020204" pitchFamily="34" charset="-122"/>
                </a:rPr>
                <a:t> 介绍</a:t>
              </a:r>
            </a:p>
          </p:txBody>
        </p:sp>
      </p:grpSp>
      <p:grpSp>
        <p:nvGrpSpPr>
          <p:cNvPr id="14" name="Group 13"/>
          <p:cNvGrpSpPr/>
          <p:nvPr/>
        </p:nvGrpSpPr>
        <p:grpSpPr>
          <a:xfrm>
            <a:off x="4753444" y="2487661"/>
            <a:ext cx="5967835" cy="900000"/>
            <a:chOff x="4812462" y="1903014"/>
            <a:chExt cx="6266226" cy="945000"/>
          </a:xfrm>
        </p:grpSpPr>
        <p:sp>
          <p:nvSpPr>
            <p:cNvPr id="15" name="AutoShape 25"/>
            <p:cNvSpPr>
              <a:spLocks noChangeArrowheads="1"/>
            </p:cNvSpPr>
            <p:nvPr/>
          </p:nvSpPr>
          <p:spPr bwMode="gray">
            <a:xfrm>
              <a:off x="4812462" y="1903014"/>
              <a:ext cx="6266226" cy="945000"/>
            </a:xfrm>
            <a:prstGeom prst="homePlate">
              <a:avLst>
                <a:gd name="adj" fmla="val 51607"/>
              </a:avLst>
            </a:prstGeom>
            <a:effectLst>
              <a:outerShdw blurRad="50800" dist="1016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16" name="TextBox 19"/>
            <p:cNvSpPr txBox="1">
              <a:spLocks noChangeArrowheads="1"/>
            </p:cNvSpPr>
            <p:nvPr/>
          </p:nvSpPr>
          <p:spPr bwMode="auto">
            <a:xfrm>
              <a:off x="4905888" y="2018015"/>
              <a:ext cx="4939251" cy="678648"/>
            </a:xfrm>
            <a:prstGeom prst="rect">
              <a:avLst/>
            </a:prstGeom>
            <a:noFill/>
            <a:ln w="9525">
              <a:noFill/>
              <a:miter lim="800000"/>
            </a:ln>
          </p:spPr>
          <p:txBody>
            <a:bodyPr wrap="square">
              <a:spAutoFit/>
            </a:bodyPr>
            <a:lstStyle/>
            <a:p>
              <a:pPr>
                <a:defRPr/>
              </a:pPr>
              <a:r>
                <a:rPr lang="zh-CN" altLang="en-US" sz="3600" b="1" dirty="0">
                  <a:solidFill>
                    <a:srgbClr val="FF0000"/>
                  </a:solidFill>
                  <a:effectLst>
                    <a:glow rad="101600">
                      <a:schemeClr val="bg1">
                        <a:alpha val="60000"/>
                      </a:schemeClr>
                    </a:glow>
                  </a:effectLst>
                  <a:latin typeface="微软雅黑" panose="020B0503020204020204" pitchFamily="34" charset="-122"/>
                  <a:ea typeface="微软雅黑" panose="020B0503020204020204" pitchFamily="34" charset="-122"/>
                </a:rPr>
                <a:t>二、实验基本框架</a:t>
              </a:r>
            </a:p>
          </p:txBody>
        </p:sp>
      </p:grpSp>
      <p:grpSp>
        <p:nvGrpSpPr>
          <p:cNvPr id="32" name="组合 23"/>
          <p:cNvGrpSpPr/>
          <p:nvPr/>
        </p:nvGrpSpPr>
        <p:grpSpPr>
          <a:xfrm>
            <a:off x="4753445" y="3998212"/>
            <a:ext cx="5967834" cy="900000"/>
            <a:chOff x="4816624" y="3114649"/>
            <a:chExt cx="6266225" cy="945000"/>
          </a:xfrm>
        </p:grpSpPr>
        <p:sp>
          <p:nvSpPr>
            <p:cNvPr id="33" name="AutoShape 25"/>
            <p:cNvSpPr>
              <a:spLocks noChangeArrowheads="1"/>
            </p:cNvSpPr>
            <p:nvPr/>
          </p:nvSpPr>
          <p:spPr bwMode="gray">
            <a:xfrm>
              <a:off x="4816624" y="3114649"/>
              <a:ext cx="6266225" cy="945000"/>
            </a:xfrm>
            <a:prstGeom prst="homePlate">
              <a:avLst>
                <a:gd name="adj" fmla="val 51607"/>
              </a:avLst>
            </a:prstGeom>
            <a:effectLst>
              <a:outerShdw blurRad="50800" dist="1016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34" name="TextBox 7"/>
            <p:cNvSpPr txBox="1">
              <a:spLocks noChangeArrowheads="1"/>
            </p:cNvSpPr>
            <p:nvPr/>
          </p:nvSpPr>
          <p:spPr bwMode="auto">
            <a:xfrm>
              <a:off x="4930068" y="3233176"/>
              <a:ext cx="5623523" cy="678648"/>
            </a:xfrm>
            <a:prstGeom prst="rect">
              <a:avLst/>
            </a:prstGeom>
            <a:noFill/>
            <a:ln w="9525">
              <a:noFill/>
              <a:miter lim="800000"/>
            </a:ln>
          </p:spPr>
          <p:txBody>
            <a:bodyPr wrap="square">
              <a:spAutoFit/>
            </a:bodyPr>
            <a:lstStyle/>
            <a:p>
              <a:pPr>
                <a:defRPr/>
              </a:pPr>
              <a:r>
                <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rPr>
                <a:t>三、</a:t>
              </a:r>
              <a:r>
                <a:rPr lang="en-US" altLang="zh-CN" sz="3600" dirty="0">
                  <a:effectLst>
                    <a:glow rad="101600">
                      <a:schemeClr val="bg1">
                        <a:alpha val="60000"/>
                      </a:schemeClr>
                    </a:glow>
                  </a:effectLst>
                  <a:latin typeface="微软雅黑" panose="020B0503020204020204" pitchFamily="34" charset="-122"/>
                  <a:ea typeface="微软雅黑" panose="020B0503020204020204" pitchFamily="34" charset="-122"/>
                </a:rPr>
                <a:t>Agent4Compiler</a:t>
              </a:r>
              <a:endPar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endParaRPr>
            </a:p>
          </p:txBody>
        </p:sp>
      </p:grpSp>
      <p:grpSp>
        <p:nvGrpSpPr>
          <p:cNvPr id="2" name="组合 23">
            <a:extLst>
              <a:ext uri="{FF2B5EF4-FFF2-40B4-BE49-F238E27FC236}">
                <a16:creationId xmlns:a16="http://schemas.microsoft.com/office/drawing/2014/main" id="{AD2D6AE9-CDD3-C0BD-169F-15E9A3EC1609}"/>
              </a:ext>
            </a:extLst>
          </p:cNvPr>
          <p:cNvGrpSpPr/>
          <p:nvPr/>
        </p:nvGrpSpPr>
        <p:grpSpPr>
          <a:xfrm>
            <a:off x="4753444" y="5481479"/>
            <a:ext cx="5967834" cy="900000"/>
            <a:chOff x="4816624" y="3114649"/>
            <a:chExt cx="6266225" cy="945000"/>
          </a:xfrm>
        </p:grpSpPr>
        <p:sp>
          <p:nvSpPr>
            <p:cNvPr id="7" name="AutoShape 25">
              <a:extLst>
                <a:ext uri="{FF2B5EF4-FFF2-40B4-BE49-F238E27FC236}">
                  <a16:creationId xmlns:a16="http://schemas.microsoft.com/office/drawing/2014/main" id="{8CBDC159-9D31-C461-35A9-FFE6E543F6A2}"/>
                </a:ext>
              </a:extLst>
            </p:cNvPr>
            <p:cNvSpPr>
              <a:spLocks noChangeArrowheads="1"/>
            </p:cNvSpPr>
            <p:nvPr/>
          </p:nvSpPr>
          <p:spPr bwMode="gray">
            <a:xfrm>
              <a:off x="4816624" y="3114649"/>
              <a:ext cx="6266225" cy="945000"/>
            </a:xfrm>
            <a:prstGeom prst="homePlate">
              <a:avLst>
                <a:gd name="adj" fmla="val 51607"/>
              </a:avLst>
            </a:prstGeom>
            <a:effectLst>
              <a:outerShdw blurRad="50800" dist="1016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none" anchor="ctr">
              <a:flatTx/>
            </a:bodyPr>
            <a:lstStyle/>
            <a:p>
              <a:pPr algn="ctr">
                <a:defRPr/>
              </a:pPr>
              <a:endParaRPr lang="zh-CN" altLang="en-US" sz="2285">
                <a:latin typeface="微软雅黑" panose="020B0503020204020204" pitchFamily="34" charset="-122"/>
                <a:ea typeface="微软雅黑" panose="020B0503020204020204" pitchFamily="34" charset="-122"/>
              </a:endParaRPr>
            </a:p>
          </p:txBody>
        </p:sp>
        <p:sp>
          <p:nvSpPr>
            <p:cNvPr id="8" name="TextBox 7">
              <a:extLst>
                <a:ext uri="{FF2B5EF4-FFF2-40B4-BE49-F238E27FC236}">
                  <a16:creationId xmlns:a16="http://schemas.microsoft.com/office/drawing/2014/main" id="{42F62AA2-E2E1-C97F-CC06-199A9AB60F08}"/>
                </a:ext>
              </a:extLst>
            </p:cNvPr>
            <p:cNvSpPr txBox="1">
              <a:spLocks noChangeArrowheads="1"/>
            </p:cNvSpPr>
            <p:nvPr/>
          </p:nvSpPr>
          <p:spPr bwMode="auto">
            <a:xfrm>
              <a:off x="4930068" y="3233176"/>
              <a:ext cx="4919232" cy="678648"/>
            </a:xfrm>
            <a:prstGeom prst="rect">
              <a:avLst/>
            </a:prstGeom>
            <a:noFill/>
            <a:ln w="9525">
              <a:noFill/>
              <a:miter lim="800000"/>
            </a:ln>
          </p:spPr>
          <p:txBody>
            <a:bodyPr wrap="square">
              <a:spAutoFit/>
            </a:bodyPr>
            <a:lstStyle/>
            <a:p>
              <a:pPr>
                <a:defRPr/>
              </a:pPr>
              <a:r>
                <a:rPr lang="zh-CN" altLang="en-US" sz="3600" dirty="0">
                  <a:effectLst>
                    <a:glow rad="101600">
                      <a:schemeClr val="bg1">
                        <a:alpha val="60000"/>
                      </a:schemeClr>
                    </a:glow>
                  </a:effectLst>
                  <a:latin typeface="微软雅黑" panose="020B0503020204020204" pitchFamily="34" charset="-122"/>
                  <a:ea typeface="微软雅黑" panose="020B0503020204020204" pitchFamily="34" charset="-122"/>
                </a:rPr>
                <a:t>四、补充材料</a:t>
              </a:r>
            </a:p>
          </p:txBody>
        </p:sp>
      </p:grpSp>
    </p:spTree>
    <p:extLst>
      <p:ext uri="{BB962C8B-B14F-4D97-AF65-F5344CB8AC3E}">
        <p14:creationId xmlns:p14="http://schemas.microsoft.com/office/powerpoint/2010/main" val="262131114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1A390-4368-659E-E3D4-757FCEB99C4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758077-4179-EEBB-7B4E-19973A784BCB}"/>
              </a:ext>
            </a:extLst>
          </p:cNvPr>
          <p:cNvSpPr>
            <a:spLocks noGrp="1"/>
          </p:cNvSpPr>
          <p:nvPr>
            <p:ph type="sldNum" sz="quarter" idx="12"/>
          </p:nvPr>
        </p:nvSpPr>
        <p:spPr/>
        <p:txBody>
          <a:bodyPr/>
          <a:lstStyle/>
          <a:p>
            <a:pPr>
              <a:defRPr/>
            </a:pPr>
            <a:fld id="{91F44B76-BDB5-48DA-9429-18FB768FED70}" type="slidenum">
              <a:rPr lang="zh-CN" altLang="en-US" smtClean="0"/>
              <a:t>7</a:t>
            </a:fld>
            <a:endParaRPr lang="zh-CN" altLang="en-US"/>
          </a:p>
        </p:txBody>
      </p:sp>
      <p:sp>
        <p:nvSpPr>
          <p:cNvPr id="10" name="文本框 9">
            <a:extLst>
              <a:ext uri="{FF2B5EF4-FFF2-40B4-BE49-F238E27FC236}">
                <a16:creationId xmlns:a16="http://schemas.microsoft.com/office/drawing/2014/main" id="{0DB633F0-D7FB-3A9D-8369-363F3CA2F10C}"/>
              </a:ext>
            </a:extLst>
          </p:cNvPr>
          <p:cNvSpPr txBox="1"/>
          <p:nvPr/>
        </p:nvSpPr>
        <p:spPr>
          <a:xfrm>
            <a:off x="352128" y="936154"/>
            <a:ext cx="11665296" cy="3231654"/>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总体框架代码</a:t>
            </a:r>
            <a:endParaRPr kumimoji="1" lang="en-US" altLang="zh-CN" sz="3200" b="1" dirty="0">
              <a:latin typeface="+mn-ea"/>
              <a:ea typeface="+mn-ea"/>
            </a:endParaRPr>
          </a:p>
          <a:p>
            <a:pPr marL="913130" lvl="1" indent="-342900">
              <a:buFont typeface="Arial" panose="020B0604020202020204" pitchFamily="34" charset="0"/>
              <a:buChar char="•"/>
            </a:pPr>
            <a:r>
              <a:rPr kumimoji="1" lang="zh-CN" altLang="en-US" sz="2800" dirty="0">
                <a:latin typeface="+mn-ea"/>
                <a:ea typeface="+mn-ea"/>
              </a:rPr>
              <a:t>主目录下实现传统方法（</a:t>
            </a:r>
            <a:r>
              <a:rPr kumimoji="1" lang="en-US" altLang="zh-CN" sz="2800" dirty="0">
                <a:latin typeface="+mn-ea"/>
                <a:ea typeface="+mn-ea"/>
              </a:rPr>
              <a:t>task4-classic</a:t>
            </a:r>
            <a:r>
              <a:rPr kumimoji="1" lang="zh-CN" altLang="en-US" sz="2800" dirty="0">
                <a:latin typeface="+mn-ea"/>
                <a:ea typeface="+mn-ea"/>
              </a:rPr>
              <a:t>）</a:t>
            </a:r>
            <a:endParaRPr kumimoji="1" lang="en-US" altLang="zh-CN" sz="2800" dirty="0">
              <a:latin typeface="+mn-ea"/>
              <a:ea typeface="+mn-ea"/>
            </a:endParaRPr>
          </a:p>
          <a:p>
            <a:pPr marL="913130" lvl="1" indent="-342900">
              <a:buFont typeface="Arial" panose="020B0604020202020204" pitchFamily="34" charset="0"/>
              <a:buChar char="•"/>
            </a:pPr>
            <a:r>
              <a:rPr kumimoji="1" lang="en-US" altLang="zh-CN" sz="2800" dirty="0" err="1">
                <a:latin typeface="+mn-ea"/>
                <a:ea typeface="+mn-ea"/>
              </a:rPr>
              <a:t>llm</a:t>
            </a:r>
            <a:r>
              <a:rPr kumimoji="1" lang="zh-CN" altLang="en-US" sz="2800" dirty="0">
                <a:latin typeface="+mn-ea"/>
                <a:ea typeface="+mn-ea"/>
              </a:rPr>
              <a:t> 目录下实现 </a:t>
            </a:r>
            <a:r>
              <a:rPr kumimoji="1" lang="en-US" altLang="zh-CN" sz="2800" dirty="0">
                <a:latin typeface="+mn-ea"/>
                <a:ea typeface="+mn-ea"/>
              </a:rPr>
              <a:t>LLM</a:t>
            </a:r>
            <a:r>
              <a:rPr kumimoji="1" lang="zh-CN" altLang="en-US" sz="2800" dirty="0">
                <a:latin typeface="+mn-ea"/>
                <a:ea typeface="+mn-ea"/>
              </a:rPr>
              <a:t> 方法（</a:t>
            </a:r>
            <a:r>
              <a:rPr kumimoji="1" lang="en-US" altLang="zh-CN" sz="2800" dirty="0">
                <a:latin typeface="+mn-ea"/>
                <a:ea typeface="+mn-ea"/>
              </a:rPr>
              <a:t>task4-llm</a:t>
            </a:r>
            <a:r>
              <a:rPr kumimoji="1" lang="zh-CN" altLang="en-US" sz="2800" dirty="0">
                <a:latin typeface="+mn-ea"/>
                <a:ea typeface="+mn-ea"/>
              </a:rPr>
              <a:t>）</a:t>
            </a:r>
            <a:endParaRPr kumimoji="1" lang="en-US" altLang="zh-CN" sz="2800" dirty="0">
              <a:latin typeface="+mn-ea"/>
              <a:ea typeface="+mn-ea"/>
            </a:endParaRPr>
          </a:p>
          <a:p>
            <a:pPr marL="913130" lvl="1" indent="-342900">
              <a:buFont typeface="Arial" panose="020B0604020202020204" pitchFamily="34" charset="0"/>
              <a:buChar char="•"/>
            </a:pPr>
            <a:r>
              <a:rPr kumimoji="1" lang="zh-CN" altLang="en-US" sz="2800" dirty="0">
                <a:latin typeface="+mn-ea"/>
                <a:ea typeface="+mn-ea"/>
              </a:rPr>
              <a:t>共用一个 </a:t>
            </a:r>
            <a:r>
              <a:rPr kumimoji="1" lang="en-US" altLang="zh-CN" sz="2800" dirty="0" err="1">
                <a:latin typeface="+mn-ea"/>
                <a:ea typeface="+mn-ea"/>
              </a:rPr>
              <a:t>main.cpp</a:t>
            </a:r>
            <a:r>
              <a:rPr kumimoji="1" lang="zh-CN" altLang="en-US" sz="2800" dirty="0">
                <a:latin typeface="+mn-ea"/>
                <a:ea typeface="+mn-ea"/>
              </a:rPr>
              <a:t> 入口文件</a:t>
            </a:r>
            <a:endParaRPr kumimoji="1" lang="en-US" altLang="zh-CN" sz="2800" dirty="0">
              <a:latin typeface="+mn-ea"/>
              <a:ea typeface="+mn-ea"/>
            </a:endParaRPr>
          </a:p>
          <a:p>
            <a:pPr marL="1484630" lvl="2" indent="-342900">
              <a:buFont typeface="Arial" panose="020B0604020202020204" pitchFamily="34" charset="0"/>
              <a:buChar char="•"/>
            </a:pPr>
            <a:r>
              <a:rPr kumimoji="1" lang="zh-CN" altLang="en-US" sz="2800" dirty="0">
                <a:latin typeface="+mn-ea"/>
                <a:ea typeface="+mn-ea"/>
              </a:rPr>
              <a:t>以宏定义区分不同方法的逻辑</a:t>
            </a:r>
            <a:endParaRPr kumimoji="1" lang="en-US" altLang="zh-CN" sz="2800" dirty="0">
              <a:latin typeface="+mn-ea"/>
              <a:ea typeface="+mn-ea"/>
            </a:endParaRPr>
          </a:p>
          <a:p>
            <a:pPr marL="1484630" lvl="2" indent="-342900">
              <a:buFont typeface="Arial" panose="020B0604020202020204" pitchFamily="34" charset="0"/>
              <a:buChar char="•"/>
            </a:pPr>
            <a:r>
              <a:rPr kumimoji="1" lang="zh-CN" altLang="en-US" sz="2800" dirty="0">
                <a:latin typeface="+mn-ea"/>
                <a:ea typeface="+mn-ea"/>
              </a:rPr>
              <a:t>分别编译产生两种构建目标</a:t>
            </a:r>
            <a:endParaRPr kumimoji="1" lang="en-US" altLang="zh-CN" sz="2800" dirty="0">
              <a:latin typeface="+mn-ea"/>
              <a:ea typeface="+mn-ea"/>
            </a:endParaRPr>
          </a:p>
          <a:p>
            <a:pPr marL="1484630" lvl="2" indent="-342900">
              <a:buFont typeface="Arial" panose="020B0604020202020204" pitchFamily="34" charset="0"/>
              <a:buChar char="•"/>
            </a:pPr>
            <a:r>
              <a:rPr kumimoji="1" lang="en-US" altLang="zh-CN" sz="2800" b="1" dirty="0">
                <a:solidFill>
                  <a:srgbClr val="FF0000"/>
                </a:solidFill>
                <a:latin typeface="+mn-ea"/>
                <a:ea typeface="+mn-ea"/>
              </a:rPr>
              <a:t>task4-llm </a:t>
            </a:r>
            <a:r>
              <a:rPr kumimoji="1" lang="zh-CN" altLang="en-US" sz="2800" b="1" dirty="0">
                <a:solidFill>
                  <a:srgbClr val="FF0000"/>
                </a:solidFill>
                <a:latin typeface="+mn-ea"/>
                <a:ea typeface="+mn-ea"/>
              </a:rPr>
              <a:t>仅仅作为一个参考实现</a:t>
            </a:r>
            <a:endParaRPr kumimoji="1" lang="en-US" altLang="zh-CN" sz="2800" b="1" dirty="0">
              <a:solidFill>
                <a:srgbClr val="FF0000"/>
              </a:solidFill>
              <a:latin typeface="+mn-ea"/>
              <a:ea typeface="+mn-ea"/>
            </a:endParaRPr>
          </a:p>
        </p:txBody>
      </p:sp>
      <p:pic>
        <p:nvPicPr>
          <p:cNvPr id="3" name="图片 2">
            <a:extLst>
              <a:ext uri="{FF2B5EF4-FFF2-40B4-BE49-F238E27FC236}">
                <a16:creationId xmlns:a16="http://schemas.microsoft.com/office/drawing/2014/main" id="{BAA21776-C094-4FA2-22C3-374F8A4B4A85}"/>
              </a:ext>
            </a:extLst>
          </p:cNvPr>
          <p:cNvPicPr>
            <a:picLocks noChangeAspect="1"/>
          </p:cNvPicPr>
          <p:nvPr/>
        </p:nvPicPr>
        <p:blipFill>
          <a:blip r:embed="rId2"/>
          <a:stretch>
            <a:fillRect/>
          </a:stretch>
        </p:blipFill>
        <p:spPr>
          <a:xfrm>
            <a:off x="7840960" y="1081010"/>
            <a:ext cx="4608512" cy="5038880"/>
          </a:xfrm>
          <a:prstGeom prst="rect">
            <a:avLst/>
          </a:prstGeom>
        </p:spPr>
      </p:pic>
      <p:pic>
        <p:nvPicPr>
          <p:cNvPr id="6" name="图片 5">
            <a:extLst>
              <a:ext uri="{FF2B5EF4-FFF2-40B4-BE49-F238E27FC236}">
                <a16:creationId xmlns:a16="http://schemas.microsoft.com/office/drawing/2014/main" id="{06407C48-3007-7211-7DC1-603BB68EBE80}"/>
              </a:ext>
            </a:extLst>
          </p:cNvPr>
          <p:cNvPicPr>
            <a:picLocks noChangeAspect="1"/>
          </p:cNvPicPr>
          <p:nvPr/>
        </p:nvPicPr>
        <p:blipFill>
          <a:blip r:embed="rId3"/>
          <a:stretch>
            <a:fillRect/>
          </a:stretch>
        </p:blipFill>
        <p:spPr>
          <a:xfrm>
            <a:off x="3952528" y="4555539"/>
            <a:ext cx="2797459" cy="2502018"/>
          </a:xfrm>
          <a:prstGeom prst="rect">
            <a:avLst/>
          </a:prstGeom>
        </p:spPr>
      </p:pic>
      <p:sp>
        <p:nvSpPr>
          <p:cNvPr id="4" name="矩形 3">
            <a:extLst>
              <a:ext uri="{FF2B5EF4-FFF2-40B4-BE49-F238E27FC236}">
                <a16:creationId xmlns:a16="http://schemas.microsoft.com/office/drawing/2014/main" id="{475271FF-F649-34E1-AB9B-A1DE63CAD713}"/>
              </a:ext>
            </a:extLst>
          </p:cNvPr>
          <p:cNvSpPr/>
          <p:nvPr/>
        </p:nvSpPr>
        <p:spPr>
          <a:xfrm>
            <a:off x="4024535" y="4835303"/>
            <a:ext cx="2725452" cy="53470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a:extLst>
              <a:ext uri="{FF2B5EF4-FFF2-40B4-BE49-F238E27FC236}">
                <a16:creationId xmlns:a16="http://schemas.microsoft.com/office/drawing/2014/main" id="{8F53391D-9E3A-31F8-B99C-29172BD2C587}"/>
              </a:ext>
            </a:extLst>
          </p:cNvPr>
          <p:cNvSpPr/>
          <p:nvPr/>
        </p:nvSpPr>
        <p:spPr>
          <a:xfrm>
            <a:off x="4012499" y="5627189"/>
            <a:ext cx="2725452" cy="53470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文本框 6">
            <a:extLst>
              <a:ext uri="{FF2B5EF4-FFF2-40B4-BE49-F238E27FC236}">
                <a16:creationId xmlns:a16="http://schemas.microsoft.com/office/drawing/2014/main" id="{16AF41C6-5971-4529-3C9A-D2525DB5D7E5}"/>
              </a:ext>
            </a:extLst>
          </p:cNvPr>
          <p:cNvSpPr txBox="1"/>
          <p:nvPr/>
        </p:nvSpPr>
        <p:spPr>
          <a:xfrm>
            <a:off x="2762485" y="5725265"/>
            <a:ext cx="1212896" cy="338554"/>
          </a:xfrm>
          <a:prstGeom prst="rect">
            <a:avLst/>
          </a:prstGeom>
          <a:noFill/>
        </p:spPr>
        <p:txBody>
          <a:bodyPr wrap="none" rtlCol="0">
            <a:spAutoFit/>
          </a:bodyPr>
          <a:lstStyle/>
          <a:p>
            <a:r>
              <a:rPr kumimoji="1" lang="en-US" altLang="zh-CN" sz="1600" dirty="0">
                <a:solidFill>
                  <a:srgbClr val="FF0000"/>
                </a:solidFill>
              </a:rPr>
              <a:t>task4-classic</a:t>
            </a:r>
            <a:endParaRPr kumimoji="1" lang="zh-CN" altLang="en-US" sz="1600" dirty="0">
              <a:solidFill>
                <a:srgbClr val="FF0000"/>
              </a:solidFill>
            </a:endParaRPr>
          </a:p>
        </p:txBody>
      </p:sp>
      <p:sp>
        <p:nvSpPr>
          <p:cNvPr id="8" name="文本框 7">
            <a:extLst>
              <a:ext uri="{FF2B5EF4-FFF2-40B4-BE49-F238E27FC236}">
                <a16:creationId xmlns:a16="http://schemas.microsoft.com/office/drawing/2014/main" id="{4F30A463-8493-D8ED-63DF-17B4681E6219}"/>
              </a:ext>
            </a:extLst>
          </p:cNvPr>
          <p:cNvSpPr txBox="1"/>
          <p:nvPr/>
        </p:nvSpPr>
        <p:spPr>
          <a:xfrm>
            <a:off x="2884909" y="4961312"/>
            <a:ext cx="945195" cy="338554"/>
          </a:xfrm>
          <a:prstGeom prst="rect">
            <a:avLst/>
          </a:prstGeom>
          <a:noFill/>
        </p:spPr>
        <p:txBody>
          <a:bodyPr wrap="none" rtlCol="0">
            <a:spAutoFit/>
          </a:bodyPr>
          <a:lstStyle/>
          <a:p>
            <a:r>
              <a:rPr kumimoji="1" lang="en-US" altLang="zh-CN" sz="1600" dirty="0">
                <a:solidFill>
                  <a:srgbClr val="FF0000"/>
                </a:solidFill>
              </a:rPr>
              <a:t>task4-llm</a:t>
            </a:r>
            <a:endParaRPr kumimoji="1" lang="zh-CN" altLang="en-US" sz="1600" dirty="0">
              <a:solidFill>
                <a:srgbClr val="FF0000"/>
              </a:solidFill>
            </a:endParaRPr>
          </a:p>
        </p:txBody>
      </p:sp>
      <p:sp>
        <p:nvSpPr>
          <p:cNvPr id="12" name="左箭头 11">
            <a:extLst>
              <a:ext uri="{FF2B5EF4-FFF2-40B4-BE49-F238E27FC236}">
                <a16:creationId xmlns:a16="http://schemas.microsoft.com/office/drawing/2014/main" id="{A65ACB6D-4265-6035-D770-80F1A11A78D6}"/>
              </a:ext>
            </a:extLst>
          </p:cNvPr>
          <p:cNvSpPr/>
          <p:nvPr/>
        </p:nvSpPr>
        <p:spPr>
          <a:xfrm>
            <a:off x="6872411" y="5785898"/>
            <a:ext cx="1031191" cy="338554"/>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矩形 12">
            <a:extLst>
              <a:ext uri="{FF2B5EF4-FFF2-40B4-BE49-F238E27FC236}">
                <a16:creationId xmlns:a16="http://schemas.microsoft.com/office/drawing/2014/main" id="{D1746189-46F4-8873-DA8D-B1EDC5336C78}"/>
              </a:ext>
            </a:extLst>
          </p:cNvPr>
          <p:cNvSpPr/>
          <p:nvPr/>
        </p:nvSpPr>
        <p:spPr>
          <a:xfrm>
            <a:off x="7991347" y="5846532"/>
            <a:ext cx="841069" cy="21728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210762188"/>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8</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1665296" cy="5539978"/>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传统方法框架介绍：</a:t>
            </a:r>
            <a:endParaRPr kumimoji="1" lang="en-US" altLang="zh-CN" sz="3600" b="1" dirty="0">
              <a:latin typeface="+mj-ea"/>
              <a:ea typeface="+mj-ea"/>
            </a:endParaRPr>
          </a:p>
          <a:p>
            <a:pPr marL="913130" lvl="1" indent="-342900">
              <a:buFont typeface="Arial" panose="020B0604020202020204" pitchFamily="34" charset="0"/>
              <a:buChar char="•"/>
            </a:pPr>
            <a:r>
              <a:rPr kumimoji="1" lang="zh-CN" altLang="en-US" sz="2800" dirty="0">
                <a:latin typeface="+mn-ea"/>
                <a:ea typeface="+mn-ea"/>
              </a:rPr>
              <a:t>定义和实现 </a:t>
            </a:r>
            <a:r>
              <a:rPr kumimoji="1" lang="en-US" altLang="zh-CN" sz="2800" dirty="0">
                <a:latin typeface="+mn-ea"/>
                <a:ea typeface="+mn-ea"/>
              </a:rPr>
              <a:t>Pass</a:t>
            </a:r>
            <a:r>
              <a:rPr kumimoji="1" lang="zh-CN" altLang="en-US" sz="2800" dirty="0">
                <a:latin typeface="+mn-ea"/>
                <a:ea typeface="+mn-ea"/>
              </a:rPr>
              <a:t>（*</a:t>
            </a:r>
            <a:r>
              <a:rPr kumimoji="1" lang="en-US" altLang="zh-CN" sz="2800" dirty="0">
                <a:latin typeface="+mn-ea"/>
                <a:ea typeface="+mn-ea"/>
              </a:rPr>
              <a:t>.</a:t>
            </a:r>
            <a:r>
              <a:rPr kumimoji="1" lang="en-US" altLang="zh-CN" sz="2800" dirty="0" err="1">
                <a:latin typeface="+mn-ea"/>
                <a:ea typeface="+mn-ea"/>
              </a:rPr>
              <a:t>hpp</a:t>
            </a:r>
            <a:r>
              <a:rPr kumimoji="1" lang="zh-CN" altLang="en-US" sz="2800" dirty="0">
                <a:latin typeface="+mn-ea"/>
                <a:ea typeface="+mn-ea"/>
              </a:rPr>
              <a:t>、*</a:t>
            </a:r>
            <a:r>
              <a:rPr kumimoji="1" lang="en-US" altLang="zh-CN" sz="2800" dirty="0">
                <a:latin typeface="+mn-ea"/>
                <a:ea typeface="+mn-ea"/>
              </a:rPr>
              <a:t>.</a:t>
            </a:r>
            <a:r>
              <a:rPr kumimoji="1" lang="en-US" altLang="zh-CN" sz="2800" dirty="0" err="1">
                <a:latin typeface="+mn-ea"/>
                <a:ea typeface="+mn-ea"/>
              </a:rPr>
              <a:t>cpp</a:t>
            </a:r>
            <a:r>
              <a:rPr kumimoji="1" lang="zh-CN" altLang="en-US" sz="2800" dirty="0">
                <a:latin typeface="+mn-ea"/>
                <a:ea typeface="+mn-ea"/>
              </a:rPr>
              <a:t>）</a:t>
            </a:r>
            <a:endParaRPr kumimoji="1" lang="en-US" altLang="zh-CN" sz="2800" dirty="0">
              <a:latin typeface="+mn-ea"/>
              <a:ea typeface="+mn-ea"/>
            </a:endParaRPr>
          </a:p>
          <a:p>
            <a:pPr marL="1484630" lvl="2" indent="-342900">
              <a:buFont typeface="Arial" panose="020B0604020202020204" pitchFamily="34" charset="0"/>
              <a:buChar char="•"/>
            </a:pPr>
            <a:r>
              <a:rPr kumimoji="1" lang="zh-CN" altLang="en-US" sz="2800" dirty="0">
                <a:latin typeface="+mn-ea"/>
                <a:ea typeface="+mn-ea"/>
              </a:rPr>
              <a:t> 建议每个</a:t>
            </a:r>
            <a:r>
              <a:rPr kumimoji="1" lang="en-US" altLang="zh-CN" sz="2800" dirty="0">
                <a:latin typeface="+mn-ea"/>
                <a:ea typeface="+mn-ea"/>
              </a:rPr>
              <a:t>Pass</a:t>
            </a:r>
            <a:r>
              <a:rPr kumimoji="1" lang="zh-CN" altLang="en-US" sz="2800" dirty="0">
                <a:latin typeface="+mn-ea"/>
                <a:ea typeface="+mn-ea"/>
              </a:rPr>
              <a:t>对应一个</a:t>
            </a:r>
            <a:r>
              <a:rPr kumimoji="1" lang="en-US" altLang="zh-CN" sz="2800" dirty="0">
                <a:latin typeface="+mn-ea"/>
                <a:ea typeface="+mn-ea"/>
              </a:rPr>
              <a:t>*.</a:t>
            </a:r>
            <a:r>
              <a:rPr kumimoji="1" lang="en-US" altLang="zh-CN" sz="2800" dirty="0" err="1">
                <a:latin typeface="+mn-ea"/>
                <a:ea typeface="+mn-ea"/>
              </a:rPr>
              <a:t>hpp</a:t>
            </a:r>
            <a:r>
              <a:rPr kumimoji="1" lang="en-US" altLang="zh-CN" sz="2800" dirty="0">
                <a:latin typeface="+mn-ea"/>
                <a:ea typeface="+mn-ea"/>
              </a:rPr>
              <a:t>/*.</a:t>
            </a:r>
            <a:r>
              <a:rPr kumimoji="1" lang="en-US" altLang="zh-CN" sz="2800" dirty="0" err="1">
                <a:latin typeface="+mn-ea"/>
                <a:ea typeface="+mn-ea"/>
              </a:rPr>
              <a:t>cpp</a:t>
            </a:r>
            <a:endParaRPr kumimoji="1" lang="zh-CN" altLang="en-US" sz="2800" dirty="0">
              <a:latin typeface="+mn-ea"/>
              <a:ea typeface="+mn-ea"/>
            </a:endParaRPr>
          </a:p>
          <a:p>
            <a:pPr marL="913130" lvl="1" indent="-342900">
              <a:buFont typeface="Arial" panose="020B0604020202020204" pitchFamily="34" charset="0"/>
              <a:buChar char="•"/>
            </a:pPr>
            <a:r>
              <a:rPr kumimoji="1" lang="zh-CN" altLang="en-US" sz="2800" dirty="0">
                <a:latin typeface="+mn-ea"/>
                <a:ea typeface="+mn-ea"/>
              </a:rPr>
              <a:t>注册 </a:t>
            </a:r>
            <a:r>
              <a:rPr kumimoji="1" lang="en-US" altLang="zh-CN" sz="2800" dirty="0">
                <a:latin typeface="+mn-ea"/>
                <a:ea typeface="+mn-ea"/>
              </a:rPr>
              <a:t>Pass</a:t>
            </a:r>
            <a:r>
              <a:rPr kumimoji="1" lang="zh-CN" altLang="en-US" sz="2800" dirty="0">
                <a:latin typeface="+mn-ea"/>
                <a:ea typeface="+mn-ea"/>
              </a:rPr>
              <a:t>（</a:t>
            </a:r>
            <a:r>
              <a:rPr kumimoji="1" lang="en-US" altLang="zh-CN" sz="2800" dirty="0">
                <a:latin typeface="+mn-ea"/>
                <a:ea typeface="+mn-ea"/>
              </a:rPr>
              <a:t>main.cpp</a:t>
            </a:r>
            <a:r>
              <a:rPr kumimoji="1" lang="zh-CN" altLang="en-US" sz="2800" dirty="0">
                <a:latin typeface="+mn-ea"/>
                <a:ea typeface="+mn-ea"/>
              </a:rPr>
              <a:t>）</a:t>
            </a:r>
            <a:endParaRPr kumimoji="1" lang="en-US" altLang="zh-CN" sz="2800" dirty="0">
              <a:latin typeface="+mn-ea"/>
              <a:ea typeface="+mn-ea"/>
            </a:endParaRPr>
          </a:p>
          <a:p>
            <a:pPr marL="913130" lvl="1" indent="-342900">
              <a:buFont typeface="Arial" panose="020B0604020202020204" pitchFamily="34" charset="0"/>
              <a:buChar char="•"/>
            </a:pPr>
            <a:endParaRPr kumimoji="1" lang="en-US" altLang="zh-CN" sz="3200" dirty="0">
              <a:latin typeface="+mn-ea"/>
              <a:ea typeface="+mn-ea"/>
            </a:endParaRPr>
          </a:p>
          <a:p>
            <a:pPr marL="913130" lvl="1" indent="-342900">
              <a:buFont typeface="Arial" panose="020B0604020202020204" pitchFamily="34" charset="0"/>
              <a:buChar char="•"/>
            </a:pPr>
            <a:endParaRPr kumimoji="1" lang="zh-CN" altLang="en-US" sz="3200" dirty="0">
              <a:latin typeface="+mn-ea"/>
              <a:ea typeface="+mn-ea"/>
            </a:endParaRPr>
          </a:p>
          <a:p>
            <a:pPr marL="342900" indent="-342900">
              <a:buFont typeface="Arial" panose="020B0604020202020204" pitchFamily="34" charset="0"/>
              <a:buChar char="•"/>
            </a:pPr>
            <a:r>
              <a:rPr lang="zh-CN" altLang="en-US" sz="3600" b="1" dirty="0">
                <a:solidFill>
                  <a:prstClr val="black"/>
                </a:solidFill>
                <a:latin typeface="+mj-ea"/>
                <a:ea typeface="+mj-ea"/>
              </a:rPr>
              <a:t>两种</a:t>
            </a:r>
            <a:r>
              <a:rPr lang="en-US" altLang="zh-CN" sz="3600" b="1" dirty="0">
                <a:solidFill>
                  <a:prstClr val="black"/>
                </a:solidFill>
                <a:latin typeface="+mj-ea"/>
                <a:ea typeface="+mj-ea"/>
              </a:rPr>
              <a:t>Pass</a:t>
            </a:r>
            <a:r>
              <a:rPr lang="zh-CN" altLang="en-US" sz="3600" b="1" dirty="0">
                <a:solidFill>
                  <a:prstClr val="black"/>
                </a:solidFill>
                <a:latin typeface="+mj-ea"/>
                <a:ea typeface="+mj-ea"/>
              </a:rPr>
              <a:t>类别</a:t>
            </a:r>
            <a:endParaRPr lang="en-US" altLang="zh-CN" sz="3600" b="1" dirty="0">
              <a:solidFill>
                <a:prstClr val="black"/>
              </a:solidFill>
              <a:latin typeface="+mj-ea"/>
              <a:ea typeface="+mj-ea"/>
            </a:endParaRPr>
          </a:p>
          <a:p>
            <a:pPr marL="913130" lvl="1" indent="-342900">
              <a:buFont typeface="Arial" panose="020B0604020202020204" pitchFamily="34" charset="0"/>
              <a:buChar char="•"/>
            </a:pPr>
            <a:r>
              <a:rPr kumimoji="1" lang="en-US" altLang="zh-CN" sz="2800" dirty="0">
                <a:latin typeface="+mn-ea"/>
                <a:ea typeface="+mn-ea"/>
              </a:rPr>
              <a:t>Analysis Pass</a:t>
            </a:r>
            <a:r>
              <a:rPr kumimoji="1" lang="zh-CN" altLang="en-US" sz="2800" dirty="0">
                <a:latin typeface="+mn-ea"/>
                <a:ea typeface="+mn-ea"/>
              </a:rPr>
              <a:t>：分析并返回信息（</a:t>
            </a:r>
            <a:r>
              <a:rPr kumimoji="1" lang="en-US" altLang="zh-CN" sz="2800" dirty="0">
                <a:latin typeface="+mn-ea"/>
                <a:ea typeface="+mn-ea"/>
              </a:rPr>
              <a:t>e.g. </a:t>
            </a:r>
            <a:r>
              <a:rPr kumimoji="1" lang="en-US" altLang="zh-CN" sz="2800" dirty="0" err="1">
                <a:latin typeface="+mn-ea"/>
                <a:ea typeface="+mn-ea"/>
              </a:rPr>
              <a:t>LoopAnalysis</a:t>
            </a:r>
            <a:r>
              <a:rPr kumimoji="1" lang="zh-CN" altLang="en-US" sz="2800" dirty="0">
                <a:latin typeface="+mn-ea"/>
                <a:ea typeface="+mn-ea"/>
              </a:rPr>
              <a:t>返回函数中的循环信息）</a:t>
            </a:r>
          </a:p>
          <a:p>
            <a:pPr marL="913130" lvl="1" indent="-342900">
              <a:buFont typeface="Arial" panose="020B0604020202020204" pitchFamily="34" charset="0"/>
              <a:buChar char="•"/>
            </a:pPr>
            <a:r>
              <a:rPr kumimoji="1" lang="en-US" altLang="zh-CN" sz="2800" dirty="0">
                <a:latin typeface="+mn-ea"/>
                <a:ea typeface="+mn-ea"/>
              </a:rPr>
              <a:t>Transform Pass</a:t>
            </a:r>
            <a:r>
              <a:rPr kumimoji="1" lang="zh-CN" altLang="en-US" sz="2800" dirty="0">
                <a:latin typeface="+mn-ea"/>
                <a:ea typeface="+mn-ea"/>
              </a:rPr>
              <a:t>：实现代码变换（</a:t>
            </a:r>
            <a:r>
              <a:rPr kumimoji="1" lang="en-US" altLang="zh-CN" sz="2800" dirty="0">
                <a:latin typeface="+mn-ea"/>
                <a:ea typeface="+mn-ea"/>
              </a:rPr>
              <a:t>e.g. LICM</a:t>
            </a:r>
            <a:r>
              <a:rPr kumimoji="1" lang="zh-CN" altLang="en-US" sz="2800" dirty="0">
                <a:latin typeface="+mn-ea"/>
                <a:ea typeface="+mn-ea"/>
              </a:rPr>
              <a:t>根据</a:t>
            </a:r>
            <a:r>
              <a:rPr kumimoji="1" lang="en-US" altLang="zh-CN" sz="2800" dirty="0" err="1">
                <a:latin typeface="+mn-ea"/>
                <a:ea typeface="+mn-ea"/>
              </a:rPr>
              <a:t>LoopAnalysis</a:t>
            </a:r>
            <a:r>
              <a:rPr kumimoji="1" lang="zh-CN" altLang="en-US" sz="2800" dirty="0">
                <a:latin typeface="+mn-ea"/>
                <a:ea typeface="+mn-ea"/>
              </a:rPr>
              <a:t>的分析结果实现循环无关代码移动）</a:t>
            </a:r>
          </a:p>
          <a:p>
            <a:pPr marL="913130" lvl="1" indent="-342900">
              <a:buFont typeface="Arial" panose="020B0604020202020204" pitchFamily="34" charset="0"/>
              <a:buChar char="•"/>
            </a:pPr>
            <a:endParaRPr kumimoji="1" lang="zh-CN" altLang="en-US" b="1" dirty="0">
              <a:latin typeface="+mn-ea"/>
              <a:ea typeface="+mn-ea"/>
            </a:endParaRP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F44B76-BDB5-48DA-9429-18FB768FED70}" type="slidenum">
              <a:rPr lang="zh-CN" altLang="en-US" smtClean="0"/>
              <a:t>9</a:t>
            </a:fld>
            <a:endParaRPr lang="zh-CN" altLang="en-US"/>
          </a:p>
        </p:txBody>
      </p:sp>
      <p:sp>
        <p:nvSpPr>
          <p:cNvPr id="10" name="文本框 9">
            <a:extLst>
              <a:ext uri="{FF2B5EF4-FFF2-40B4-BE49-F238E27FC236}">
                <a16:creationId xmlns:a16="http://schemas.microsoft.com/office/drawing/2014/main" id="{AB5E6E1E-3684-5532-1315-32F5FF667D75}"/>
              </a:ext>
            </a:extLst>
          </p:cNvPr>
          <p:cNvSpPr txBox="1"/>
          <p:nvPr/>
        </p:nvSpPr>
        <p:spPr>
          <a:xfrm>
            <a:off x="352128" y="936154"/>
            <a:ext cx="11449272" cy="1415772"/>
          </a:xfrm>
          <a:prstGeom prst="rect">
            <a:avLst/>
          </a:prstGeom>
          <a:noFill/>
        </p:spPr>
        <p:txBody>
          <a:bodyPr wrap="square">
            <a:spAutoFit/>
          </a:bodyPr>
          <a:lstStyle/>
          <a:p>
            <a:pPr marL="342900" indent="-342900">
              <a:buFont typeface="Arial" panose="020B0604020202020204" pitchFamily="34" charset="0"/>
              <a:buChar char="•"/>
            </a:pPr>
            <a:r>
              <a:rPr kumimoji="1" lang="zh-CN" altLang="en-US" sz="3600" b="1" dirty="0">
                <a:latin typeface="+mj-ea"/>
                <a:ea typeface="+mj-ea"/>
              </a:rPr>
              <a:t>定义</a:t>
            </a:r>
            <a:r>
              <a:rPr kumimoji="1" lang="en-US" altLang="zh-CN" sz="3600" b="1" dirty="0">
                <a:latin typeface="+mj-ea"/>
                <a:ea typeface="+mj-ea"/>
              </a:rPr>
              <a:t>Pass</a:t>
            </a:r>
          </a:p>
          <a:p>
            <a:pPr marL="913130" lvl="1" indent="-342900">
              <a:buFont typeface="Arial" panose="020B0604020202020204" pitchFamily="34" charset="0"/>
              <a:buChar char="•"/>
            </a:pPr>
            <a:r>
              <a:rPr kumimoji="1" lang="en-US" altLang="zh-CN" sz="2800" b="1" dirty="0">
                <a:latin typeface="+mn-ea"/>
                <a:ea typeface="+mn-ea"/>
              </a:rPr>
              <a:t>Transform Pass</a:t>
            </a:r>
            <a:r>
              <a:rPr kumimoji="1" lang="zh-CN" altLang="en-US" sz="2800" b="1" dirty="0">
                <a:latin typeface="+mn-ea"/>
                <a:ea typeface="+mn-ea"/>
              </a:rPr>
              <a:t>：以 </a:t>
            </a:r>
            <a:r>
              <a:rPr kumimoji="1" lang="en-US" altLang="zh-CN" sz="2800" b="1" dirty="0" err="1">
                <a:latin typeface="+mn-ea"/>
                <a:ea typeface="+mn-ea"/>
              </a:rPr>
              <a:t>ConstantFolding.h</a:t>
            </a:r>
            <a:r>
              <a:rPr kumimoji="1" lang="zh-CN" altLang="en-US" sz="2800" b="1" dirty="0">
                <a:latin typeface="+mn-ea"/>
                <a:ea typeface="+mn-ea"/>
              </a:rPr>
              <a:t> 为例</a:t>
            </a:r>
            <a:endParaRPr kumimoji="1" lang="en-US" altLang="zh-CN" sz="2800" b="1" dirty="0">
              <a:latin typeface="+mn-ea"/>
              <a:ea typeface="+mn-ea"/>
            </a:endParaRPr>
          </a:p>
          <a:p>
            <a:pPr marL="913130" lvl="1" indent="-342900">
              <a:buFont typeface="Arial" panose="020B0604020202020204" pitchFamily="34" charset="0"/>
              <a:buChar char="•"/>
            </a:pPr>
            <a:endParaRPr kumimoji="1" lang="zh-CN" altLang="en-US" b="1" dirty="0">
              <a:latin typeface="+mn-ea"/>
              <a:ea typeface="+mn-ea"/>
            </a:endParaRPr>
          </a:p>
        </p:txBody>
      </p:sp>
      <p:sp>
        <p:nvSpPr>
          <p:cNvPr id="5" name="文本框 4">
            <a:extLst>
              <a:ext uri="{FF2B5EF4-FFF2-40B4-BE49-F238E27FC236}">
                <a16:creationId xmlns:a16="http://schemas.microsoft.com/office/drawing/2014/main" id="{18D16D76-C3AA-4383-9192-E276132E542D}"/>
              </a:ext>
            </a:extLst>
          </p:cNvPr>
          <p:cNvSpPr txBox="1"/>
          <p:nvPr/>
        </p:nvSpPr>
        <p:spPr>
          <a:xfrm>
            <a:off x="6802410" y="2701374"/>
            <a:ext cx="5863086" cy="3108543"/>
          </a:xfrm>
          <a:prstGeom prst="rect">
            <a:avLst/>
          </a:prstGeom>
          <a:noFill/>
        </p:spPr>
        <p:txBody>
          <a:bodyPr wrap="square" rtlCol="0">
            <a:spAutoFit/>
          </a:bodyPr>
          <a:lstStyle/>
          <a:p>
            <a:r>
              <a:rPr lang="zh-CN" altLang="en-US" sz="2800" dirty="0">
                <a:latin typeface="楷体" panose="02010609060101010101" pitchFamily="49" charset="-122"/>
                <a:ea typeface="楷体" panose="02010609060101010101" pitchFamily="49" charset="-122"/>
              </a:rPr>
              <a:t>继承于</a:t>
            </a:r>
            <a:r>
              <a:rPr lang="en-US" altLang="zh-CN" sz="2800" dirty="0" err="1">
                <a:latin typeface="Consolas" panose="020B0609020204030204" pitchFamily="49" charset="0"/>
                <a:ea typeface="楷体" panose="02010609060101010101" pitchFamily="49" charset="-122"/>
              </a:rPr>
              <a:t>llvm</a:t>
            </a:r>
            <a:r>
              <a:rPr lang="en-US" altLang="zh-CN" sz="2800" dirty="0">
                <a:latin typeface="Consolas" panose="020B0609020204030204" pitchFamily="49" charset="0"/>
                <a:ea typeface="楷体" panose="02010609060101010101" pitchFamily="49" charset="-122"/>
              </a:rPr>
              <a:t>::</a:t>
            </a:r>
            <a:r>
              <a:rPr lang="en-US" altLang="zh-CN" sz="2800" dirty="0" err="1">
                <a:latin typeface="Consolas" panose="020B0609020204030204" pitchFamily="49" charset="0"/>
                <a:ea typeface="楷体" panose="02010609060101010101" pitchFamily="49" charset="-122"/>
              </a:rPr>
              <a:t>PassInfoMixin</a:t>
            </a:r>
            <a:r>
              <a:rPr lang="zh-CN" altLang="en-US" sz="2800" dirty="0">
                <a:latin typeface="Consolas" panose="020B0609020204030204" pitchFamily="49" charset="0"/>
                <a:ea typeface="楷体" panose="02010609060101010101" pitchFamily="49" charset="-122"/>
              </a:rPr>
              <a:t>对象</a:t>
            </a:r>
            <a:endParaRPr lang="en-US" altLang="zh-CN" sz="2800" dirty="0">
              <a:latin typeface="Consolas" panose="020B0609020204030204" pitchFamily="49" charset="0"/>
              <a:ea typeface="楷体" panose="02010609060101010101" pitchFamily="49" charset="-122"/>
            </a:endParaRPr>
          </a:p>
          <a:p>
            <a:endParaRPr lang="en-US" altLang="zh-CN" sz="2800" dirty="0">
              <a:latin typeface="楷体" panose="02010609060101010101" pitchFamily="49" charset="-122"/>
              <a:ea typeface="楷体" panose="02010609060101010101" pitchFamily="49" charset="-122"/>
            </a:endParaRPr>
          </a:p>
          <a:p>
            <a:endParaRPr lang="en-US" altLang="zh-CN" sz="2800" dirty="0">
              <a:latin typeface="楷体" panose="02010609060101010101" pitchFamily="49" charset="-122"/>
              <a:ea typeface="楷体" panose="02010609060101010101" pitchFamily="49" charset="-122"/>
            </a:endParaRPr>
          </a:p>
          <a:p>
            <a:r>
              <a:rPr lang="zh-CN" altLang="en-US" sz="2800" dirty="0">
                <a:latin typeface="楷体" panose="02010609060101010101" pitchFamily="49" charset="-122"/>
                <a:ea typeface="楷体" panose="02010609060101010101" pitchFamily="49" charset="-122"/>
              </a:rPr>
              <a:t>修改部分：</a:t>
            </a:r>
            <a:endParaRPr lang="en-US" altLang="zh-CN" sz="2800" dirty="0">
              <a:latin typeface="楷体" panose="02010609060101010101" pitchFamily="49" charset="-122"/>
              <a:ea typeface="楷体" panose="02010609060101010101" pitchFamily="49" charset="-122"/>
            </a:endParaRPr>
          </a:p>
          <a:p>
            <a:pPr marL="457200" indent="-457200">
              <a:buFont typeface="+mj-lt"/>
              <a:buAutoNum type="arabicPeriod"/>
            </a:pPr>
            <a:r>
              <a:rPr lang="en-US" altLang="zh-CN" sz="2800" dirty="0">
                <a:latin typeface="楷体" panose="02010609060101010101" pitchFamily="49" charset="-122"/>
                <a:ea typeface="楷体" panose="02010609060101010101" pitchFamily="49" charset="-122"/>
              </a:rPr>
              <a:t>Pass</a:t>
            </a:r>
            <a:r>
              <a:rPr lang="zh-CN" altLang="en-US" sz="2800" dirty="0">
                <a:latin typeface="楷体" panose="02010609060101010101" pitchFamily="49" charset="-122"/>
                <a:ea typeface="楷体" panose="02010609060101010101" pitchFamily="49" charset="-122"/>
              </a:rPr>
              <a:t>名称</a:t>
            </a:r>
            <a:endParaRPr lang="en-US" altLang="zh-CN" sz="2800" dirty="0">
              <a:latin typeface="楷体" panose="02010609060101010101" pitchFamily="49" charset="-122"/>
              <a:ea typeface="楷体" panose="02010609060101010101" pitchFamily="49" charset="-122"/>
            </a:endParaRPr>
          </a:p>
          <a:p>
            <a:pPr marL="457200" indent="-457200">
              <a:buFont typeface="+mj-lt"/>
              <a:buAutoNum type="arabicPeriod"/>
            </a:pPr>
            <a:r>
              <a:rPr lang="zh-CN" altLang="en-US" sz="2800" dirty="0">
                <a:latin typeface="楷体" panose="02010609060101010101" pitchFamily="49" charset="-122"/>
                <a:ea typeface="楷体" panose="02010609060101010101" pitchFamily="49" charset="-122"/>
              </a:rPr>
              <a:t>继承对象</a:t>
            </a:r>
            <a:endParaRPr lang="en-US" altLang="zh-CN" sz="2800" dirty="0">
              <a:latin typeface="楷体" panose="02010609060101010101" pitchFamily="49" charset="-122"/>
              <a:ea typeface="楷体" panose="02010609060101010101" pitchFamily="49" charset="-122"/>
            </a:endParaRPr>
          </a:p>
          <a:p>
            <a:pPr marL="457200" indent="-457200">
              <a:buFont typeface="+mj-lt"/>
              <a:buAutoNum type="arabicPeriod"/>
            </a:pPr>
            <a:r>
              <a:rPr lang="zh-CN" altLang="en-US" sz="2800" dirty="0">
                <a:latin typeface="楷体" panose="02010609060101010101" pitchFamily="49" charset="-122"/>
                <a:ea typeface="楷体" panose="02010609060101010101" pitchFamily="49" charset="-122"/>
              </a:rPr>
              <a:t>构造函数</a:t>
            </a:r>
            <a:endParaRPr lang="en-US" altLang="zh-CN" sz="2400" dirty="0">
              <a:latin typeface="楷体" panose="02010609060101010101" pitchFamily="49" charset="-122"/>
              <a:ea typeface="楷体" panose="02010609060101010101" pitchFamily="49" charset="-122"/>
            </a:endParaRPr>
          </a:p>
        </p:txBody>
      </p:sp>
      <p:pic>
        <p:nvPicPr>
          <p:cNvPr id="6" name="图片 5">
            <a:extLst>
              <a:ext uri="{FF2B5EF4-FFF2-40B4-BE49-F238E27FC236}">
                <a16:creationId xmlns:a16="http://schemas.microsoft.com/office/drawing/2014/main" id="{2409BC61-5991-4216-AF93-8DEFDE89CC42}"/>
              </a:ext>
            </a:extLst>
          </p:cNvPr>
          <p:cNvPicPr>
            <a:picLocks noChangeAspect="1"/>
          </p:cNvPicPr>
          <p:nvPr/>
        </p:nvPicPr>
        <p:blipFill>
          <a:blip r:embed="rId2"/>
          <a:stretch>
            <a:fillRect/>
          </a:stretch>
        </p:blipFill>
        <p:spPr>
          <a:xfrm>
            <a:off x="413370" y="2525547"/>
            <a:ext cx="6075832" cy="3029310"/>
          </a:xfrm>
          <a:prstGeom prst="rect">
            <a:avLst/>
          </a:prstGeom>
        </p:spPr>
      </p:pic>
      <p:sp>
        <p:nvSpPr>
          <p:cNvPr id="7" name="矩形 6">
            <a:extLst>
              <a:ext uri="{FF2B5EF4-FFF2-40B4-BE49-F238E27FC236}">
                <a16:creationId xmlns:a16="http://schemas.microsoft.com/office/drawing/2014/main" id="{494ECB82-50AA-4837-B227-9190F9750007}"/>
              </a:ext>
            </a:extLst>
          </p:cNvPr>
          <p:cNvSpPr/>
          <p:nvPr/>
        </p:nvSpPr>
        <p:spPr>
          <a:xfrm>
            <a:off x="4931412" y="2525547"/>
            <a:ext cx="1557790" cy="22653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B9EE06FE-CC51-4263-9791-C0E4FBD120BD}"/>
              </a:ext>
            </a:extLst>
          </p:cNvPr>
          <p:cNvSpPr/>
          <p:nvPr/>
        </p:nvSpPr>
        <p:spPr>
          <a:xfrm>
            <a:off x="964573" y="2531315"/>
            <a:ext cx="1441276" cy="22076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CAFBE67E-9A7C-4CE4-9120-AF1D6F3AA5A4}"/>
              </a:ext>
            </a:extLst>
          </p:cNvPr>
          <p:cNvSpPr/>
          <p:nvPr/>
        </p:nvSpPr>
        <p:spPr>
          <a:xfrm>
            <a:off x="1409936" y="3175537"/>
            <a:ext cx="1441276" cy="22076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8276442"/>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COMMONDATA" val="eyJoZGlkIjoiMzJmZTdiY2EzZTUwNmIyNjA4NWQxYzZkNDliYjNhYzAifQ=="/>
</p:tagLst>
</file>

<file path=ppt/theme/theme1.xml><?xml version="1.0" encoding="utf-8"?>
<a:theme xmlns:a="http://schemas.openxmlformats.org/drawingml/2006/main" name="0802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0802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3641</TotalTime>
  <Words>2481</Words>
  <Application>Microsoft Office PowerPoint</Application>
  <PresentationFormat>自定义</PresentationFormat>
  <Paragraphs>373</Paragraphs>
  <Slides>42</Slides>
  <Notes>29</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42</vt:i4>
      </vt:variant>
    </vt:vector>
  </HeadingPairs>
  <TitlesOfParts>
    <vt:vector size="56" baseType="lpstr">
      <vt:lpstr>Arial Unicode MS</vt:lpstr>
      <vt:lpstr>System Font Regular</vt:lpstr>
      <vt:lpstr>华文仿宋</vt:lpstr>
      <vt:lpstr>楷体</vt:lpstr>
      <vt:lpstr>宋体</vt:lpstr>
      <vt:lpstr>微软雅黑</vt:lpstr>
      <vt:lpstr>Arial</vt:lpstr>
      <vt:lpstr>Calibri</vt:lpstr>
      <vt:lpstr>Consolas</vt:lpstr>
      <vt:lpstr>Times New Roman</vt:lpstr>
      <vt:lpstr>Tw Cen MT</vt:lpstr>
      <vt:lpstr>Wingdings</vt:lpstr>
      <vt:lpstr>0802主题</vt:lpstr>
      <vt:lpstr>1_0802主题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abc</dc:creator>
  <cp:lastModifiedBy>啦啦啦</cp:lastModifiedBy>
  <cp:revision>5694</cp:revision>
  <dcterms:created xsi:type="dcterms:W3CDTF">2016-05-19T09:43:00Z</dcterms:created>
  <dcterms:modified xsi:type="dcterms:W3CDTF">2026-05-17T09:28:26Z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2052-12.1.0.20305</vt:lpwstr>
  </property>
  <property fmtid="{D5CDD505-2E9C-101B-9397-08002B2CF9AE}" pid="3" name="ICV">
    <vt:lpwstr>4B6D33595E7943EB99C671F328FCC877_12</vt:lpwstr>
  </property>
</Properties>
</file>